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7" r:id="rId2"/>
    <p:sldId id="285" r:id="rId3"/>
    <p:sldId id="475" r:id="rId4"/>
    <p:sldId id="477" r:id="rId5"/>
    <p:sldId id="476" r:id="rId6"/>
    <p:sldId id="259" r:id="rId7"/>
    <p:sldId id="261" r:id="rId8"/>
    <p:sldId id="260" r:id="rId9"/>
    <p:sldId id="258" r:id="rId10"/>
    <p:sldId id="296" r:id="rId11"/>
    <p:sldId id="300" r:id="rId12"/>
    <p:sldId id="297" r:id="rId13"/>
    <p:sldId id="286" r:id="rId14"/>
    <p:sldId id="302" r:id="rId15"/>
    <p:sldId id="299" r:id="rId16"/>
    <p:sldId id="295" r:id="rId17"/>
    <p:sldId id="309" r:id="rId18"/>
    <p:sldId id="311" r:id="rId19"/>
    <p:sldId id="308" r:id="rId20"/>
    <p:sldId id="291" r:id="rId21"/>
    <p:sldId id="278" r:id="rId22"/>
    <p:sldId id="279" r:id="rId23"/>
    <p:sldId id="282" r:id="rId24"/>
    <p:sldId id="292" r:id="rId25"/>
    <p:sldId id="289" r:id="rId26"/>
    <p:sldId id="305" r:id="rId27"/>
    <p:sldId id="303" r:id="rId28"/>
    <p:sldId id="307" r:id="rId29"/>
    <p:sldId id="283" r:id="rId30"/>
    <p:sldId id="293" r:id="rId31"/>
    <p:sldId id="306" r:id="rId32"/>
    <p:sldId id="474" r:id="rId33"/>
    <p:sldId id="304" r:id="rId34"/>
    <p:sldId id="264" r:id="rId35"/>
    <p:sldId id="301" r:id="rId36"/>
    <p:sldId id="310" r:id="rId37"/>
    <p:sldId id="294" r:id="rId38"/>
    <p:sldId id="29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BA31A6-1D90-4C3C-9A06-37B5A6878542}" v="13" dt="2022-10-13T05:30:44.7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9" autoAdjust="0"/>
    <p:restoredTop sz="50892" autoAdjust="0"/>
  </p:normalViewPr>
  <p:slideViewPr>
    <p:cSldViewPr snapToGrid="0">
      <p:cViewPr varScale="1">
        <p:scale>
          <a:sx n="35" d="100"/>
          <a:sy n="35" d="100"/>
        </p:scale>
        <p:origin x="101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Kendrick, Mel" userId="95e8ab16-4ca3-4a0b-a164-3d1b73fb75fa" providerId="ADAL" clId="{A5BA31A6-1D90-4C3C-9A06-37B5A6878542}"/>
    <pc:docChg chg="undo custSel addSld delSld modSld">
      <pc:chgData name="McKendrick, Mel" userId="95e8ab16-4ca3-4a0b-a164-3d1b73fb75fa" providerId="ADAL" clId="{A5BA31A6-1D90-4C3C-9A06-37B5A6878542}" dt="2022-10-13T05:33:09.470" v="131" actId="20577"/>
      <pc:docMkLst>
        <pc:docMk/>
      </pc:docMkLst>
      <pc:sldChg chg="modNotesTx">
        <pc:chgData name="McKendrick, Mel" userId="95e8ab16-4ca3-4a0b-a164-3d1b73fb75fa" providerId="ADAL" clId="{A5BA31A6-1D90-4C3C-9A06-37B5A6878542}" dt="2022-10-13T05:32:56.313" v="130" actId="20577"/>
        <pc:sldMkLst>
          <pc:docMk/>
          <pc:sldMk cId="0" sldId="257"/>
        </pc:sldMkLst>
      </pc:sldChg>
      <pc:sldChg chg="modNotesTx">
        <pc:chgData name="McKendrick, Mel" userId="95e8ab16-4ca3-4a0b-a164-3d1b73fb75fa" providerId="ADAL" clId="{A5BA31A6-1D90-4C3C-9A06-37B5A6878542}" dt="2022-10-13T05:27:45.478" v="25" actId="20577"/>
        <pc:sldMkLst>
          <pc:docMk/>
          <pc:sldMk cId="3692037534" sldId="258"/>
        </pc:sldMkLst>
      </pc:sldChg>
      <pc:sldChg chg="modNotesTx">
        <pc:chgData name="McKendrick, Mel" userId="95e8ab16-4ca3-4a0b-a164-3d1b73fb75fa" providerId="ADAL" clId="{A5BA31A6-1D90-4C3C-9A06-37B5A6878542}" dt="2022-10-13T05:27:38.128" v="22" actId="20577"/>
        <pc:sldMkLst>
          <pc:docMk/>
          <pc:sldMk cId="4233236296" sldId="259"/>
        </pc:sldMkLst>
      </pc:sldChg>
      <pc:sldChg chg="modNotesTx">
        <pc:chgData name="McKendrick, Mel" userId="95e8ab16-4ca3-4a0b-a164-3d1b73fb75fa" providerId="ADAL" clId="{A5BA31A6-1D90-4C3C-9A06-37B5A6878542}" dt="2022-10-13T05:27:42.712" v="24" actId="20577"/>
        <pc:sldMkLst>
          <pc:docMk/>
          <pc:sldMk cId="2919350128" sldId="260"/>
        </pc:sldMkLst>
      </pc:sldChg>
      <pc:sldChg chg="modNotesTx">
        <pc:chgData name="McKendrick, Mel" userId="95e8ab16-4ca3-4a0b-a164-3d1b73fb75fa" providerId="ADAL" clId="{A5BA31A6-1D90-4C3C-9A06-37B5A6878542}" dt="2022-10-13T05:27:40.176" v="23" actId="20577"/>
        <pc:sldMkLst>
          <pc:docMk/>
          <pc:sldMk cId="2954154172" sldId="261"/>
        </pc:sldMkLst>
      </pc:sldChg>
      <pc:sldChg chg="del modNotesTx">
        <pc:chgData name="McKendrick, Mel" userId="95e8ab16-4ca3-4a0b-a164-3d1b73fb75fa" providerId="ADAL" clId="{A5BA31A6-1D90-4C3C-9A06-37B5A6878542}" dt="2022-10-13T05:23:57.509" v="3" actId="47"/>
        <pc:sldMkLst>
          <pc:docMk/>
          <pc:sldMk cId="1032007187" sldId="262"/>
        </pc:sldMkLst>
      </pc:sldChg>
      <pc:sldChg chg="modNotesTx">
        <pc:chgData name="McKendrick, Mel" userId="95e8ab16-4ca3-4a0b-a164-3d1b73fb75fa" providerId="ADAL" clId="{A5BA31A6-1D90-4C3C-9A06-37B5A6878542}" dt="2022-10-13T05:31:46.592" v="123" actId="20577"/>
        <pc:sldMkLst>
          <pc:docMk/>
          <pc:sldMk cId="923440728" sldId="264"/>
        </pc:sldMkLst>
      </pc:sldChg>
      <pc:sldChg chg="modNotesTx">
        <pc:chgData name="McKendrick, Mel" userId="95e8ab16-4ca3-4a0b-a164-3d1b73fb75fa" providerId="ADAL" clId="{A5BA31A6-1D90-4C3C-9A06-37B5A6878542}" dt="2022-10-13T05:28:46.626" v="37" actId="20577"/>
        <pc:sldMkLst>
          <pc:docMk/>
          <pc:sldMk cId="1816234978" sldId="278"/>
        </pc:sldMkLst>
      </pc:sldChg>
      <pc:sldChg chg="modNotesTx">
        <pc:chgData name="McKendrick, Mel" userId="95e8ab16-4ca3-4a0b-a164-3d1b73fb75fa" providerId="ADAL" clId="{A5BA31A6-1D90-4C3C-9A06-37B5A6878542}" dt="2022-10-13T05:29:02.344" v="38" actId="20577"/>
        <pc:sldMkLst>
          <pc:docMk/>
          <pc:sldMk cId="3582456708" sldId="279"/>
        </pc:sldMkLst>
      </pc:sldChg>
      <pc:sldChg chg="modNotesTx">
        <pc:chgData name="McKendrick, Mel" userId="95e8ab16-4ca3-4a0b-a164-3d1b73fb75fa" providerId="ADAL" clId="{A5BA31A6-1D90-4C3C-9A06-37B5A6878542}" dt="2022-10-13T05:29:10.685" v="39" actId="20577"/>
        <pc:sldMkLst>
          <pc:docMk/>
          <pc:sldMk cId="2942830047" sldId="282"/>
        </pc:sldMkLst>
      </pc:sldChg>
      <pc:sldChg chg="modNotesTx">
        <pc:chgData name="McKendrick, Mel" userId="95e8ab16-4ca3-4a0b-a164-3d1b73fb75fa" providerId="ADAL" clId="{A5BA31A6-1D90-4C3C-9A06-37B5A6878542}" dt="2022-10-13T05:30:05.851" v="47" actId="20577"/>
        <pc:sldMkLst>
          <pc:docMk/>
          <pc:sldMk cId="3493570306" sldId="283"/>
        </pc:sldMkLst>
      </pc:sldChg>
      <pc:sldChg chg="modNotesTx">
        <pc:chgData name="McKendrick, Mel" userId="95e8ab16-4ca3-4a0b-a164-3d1b73fb75fa" providerId="ADAL" clId="{A5BA31A6-1D90-4C3C-9A06-37B5A6878542}" dt="2022-10-13T05:22:34.057" v="0" actId="20577"/>
        <pc:sldMkLst>
          <pc:docMk/>
          <pc:sldMk cId="4194888959" sldId="285"/>
        </pc:sldMkLst>
      </pc:sldChg>
      <pc:sldChg chg="modNotesTx">
        <pc:chgData name="McKendrick, Mel" userId="95e8ab16-4ca3-4a0b-a164-3d1b73fb75fa" providerId="ADAL" clId="{A5BA31A6-1D90-4C3C-9A06-37B5A6878542}" dt="2022-10-13T05:28:01.398" v="29" actId="20577"/>
        <pc:sldMkLst>
          <pc:docMk/>
          <pc:sldMk cId="1461286175" sldId="286"/>
        </pc:sldMkLst>
      </pc:sldChg>
      <pc:sldChg chg="modNotesTx">
        <pc:chgData name="McKendrick, Mel" userId="95e8ab16-4ca3-4a0b-a164-3d1b73fb75fa" providerId="ADAL" clId="{A5BA31A6-1D90-4C3C-9A06-37B5A6878542}" dt="2022-10-13T05:28:41.103" v="36" actId="20577"/>
        <pc:sldMkLst>
          <pc:docMk/>
          <pc:sldMk cId="1725138094" sldId="291"/>
        </pc:sldMkLst>
      </pc:sldChg>
      <pc:sldChg chg="modNotesTx">
        <pc:chgData name="McKendrick, Mel" userId="95e8ab16-4ca3-4a0b-a164-3d1b73fb75fa" providerId="ADAL" clId="{A5BA31A6-1D90-4C3C-9A06-37B5A6878542}" dt="2022-10-13T05:29:15.203" v="40" actId="20577"/>
        <pc:sldMkLst>
          <pc:docMk/>
          <pc:sldMk cId="876092040" sldId="292"/>
        </pc:sldMkLst>
      </pc:sldChg>
      <pc:sldChg chg="modNotesTx">
        <pc:chgData name="McKendrick, Mel" userId="95e8ab16-4ca3-4a0b-a164-3d1b73fb75fa" providerId="ADAL" clId="{A5BA31A6-1D90-4C3C-9A06-37B5A6878542}" dt="2022-10-13T05:30:10.159" v="48" actId="20577"/>
        <pc:sldMkLst>
          <pc:docMk/>
          <pc:sldMk cId="1420480895" sldId="293"/>
        </pc:sldMkLst>
      </pc:sldChg>
      <pc:sldChg chg="modNotesTx">
        <pc:chgData name="McKendrick, Mel" userId="95e8ab16-4ca3-4a0b-a164-3d1b73fb75fa" providerId="ADAL" clId="{A5BA31A6-1D90-4C3C-9A06-37B5A6878542}" dt="2022-10-13T05:28:22.986" v="32" actId="20577"/>
        <pc:sldMkLst>
          <pc:docMk/>
          <pc:sldMk cId="2480998088" sldId="295"/>
        </pc:sldMkLst>
      </pc:sldChg>
      <pc:sldChg chg="modNotesTx">
        <pc:chgData name="McKendrick, Mel" userId="95e8ab16-4ca3-4a0b-a164-3d1b73fb75fa" providerId="ADAL" clId="{A5BA31A6-1D90-4C3C-9A06-37B5A6878542}" dt="2022-10-13T05:27:49.459" v="26" actId="20577"/>
        <pc:sldMkLst>
          <pc:docMk/>
          <pc:sldMk cId="431357893" sldId="296"/>
        </pc:sldMkLst>
      </pc:sldChg>
      <pc:sldChg chg="modNotesTx">
        <pc:chgData name="McKendrick, Mel" userId="95e8ab16-4ca3-4a0b-a164-3d1b73fb75fa" providerId="ADAL" clId="{A5BA31A6-1D90-4C3C-9A06-37B5A6878542}" dt="2022-10-13T05:27:57.537" v="28" actId="20577"/>
        <pc:sldMkLst>
          <pc:docMk/>
          <pc:sldMk cId="1781385120" sldId="297"/>
        </pc:sldMkLst>
      </pc:sldChg>
      <pc:sldChg chg="modNotesTx">
        <pc:chgData name="McKendrick, Mel" userId="95e8ab16-4ca3-4a0b-a164-3d1b73fb75fa" providerId="ADAL" clId="{A5BA31A6-1D90-4C3C-9A06-37B5A6878542}" dt="2022-10-13T05:32:46.739" v="129" actId="20577"/>
        <pc:sldMkLst>
          <pc:docMk/>
          <pc:sldMk cId="1871607524" sldId="298"/>
        </pc:sldMkLst>
      </pc:sldChg>
      <pc:sldChg chg="modNotesTx">
        <pc:chgData name="McKendrick, Mel" userId="95e8ab16-4ca3-4a0b-a164-3d1b73fb75fa" providerId="ADAL" clId="{A5BA31A6-1D90-4C3C-9A06-37B5A6878542}" dt="2022-10-13T05:28:16.430" v="31" actId="20577"/>
        <pc:sldMkLst>
          <pc:docMk/>
          <pc:sldMk cId="4241930155" sldId="299"/>
        </pc:sldMkLst>
      </pc:sldChg>
      <pc:sldChg chg="modNotesTx">
        <pc:chgData name="McKendrick, Mel" userId="95e8ab16-4ca3-4a0b-a164-3d1b73fb75fa" providerId="ADAL" clId="{A5BA31A6-1D90-4C3C-9A06-37B5A6878542}" dt="2022-10-13T05:27:53.064" v="27" actId="20577"/>
        <pc:sldMkLst>
          <pc:docMk/>
          <pc:sldMk cId="1264887660" sldId="300"/>
        </pc:sldMkLst>
      </pc:sldChg>
      <pc:sldChg chg="addSp delSp modSp mod setBg setClrOvrMap modNotesTx">
        <pc:chgData name="McKendrick, Mel" userId="95e8ab16-4ca3-4a0b-a164-3d1b73fb75fa" providerId="ADAL" clId="{A5BA31A6-1D90-4C3C-9A06-37B5A6878542}" dt="2022-10-13T05:32:29.971" v="128" actId="20577"/>
        <pc:sldMkLst>
          <pc:docMk/>
          <pc:sldMk cId="1803971843" sldId="301"/>
        </pc:sldMkLst>
        <pc:spChg chg="mod">
          <ac:chgData name="McKendrick, Mel" userId="95e8ab16-4ca3-4a0b-a164-3d1b73fb75fa" providerId="ADAL" clId="{A5BA31A6-1D90-4C3C-9A06-37B5A6878542}" dt="2022-10-13T05:32:08.520" v="125" actId="26606"/>
          <ac:spMkLst>
            <pc:docMk/>
            <pc:sldMk cId="1803971843" sldId="301"/>
            <ac:spMk id="5" creationId="{EB7A68A1-EC36-2F34-7EEB-8695BDFF396B}"/>
          </ac:spMkLst>
        </pc:spChg>
        <pc:spChg chg="mod">
          <ac:chgData name="McKendrick, Mel" userId="95e8ab16-4ca3-4a0b-a164-3d1b73fb75fa" providerId="ADAL" clId="{A5BA31A6-1D90-4C3C-9A06-37B5A6878542}" dt="2022-10-13T05:32:15.301" v="126" actId="207"/>
          <ac:spMkLst>
            <pc:docMk/>
            <pc:sldMk cId="1803971843" sldId="301"/>
            <ac:spMk id="6" creationId="{DC3652E0-B839-9F75-551A-AC3E1A184FD4}"/>
          </ac:spMkLst>
        </pc:spChg>
        <pc:spChg chg="del">
          <ac:chgData name="McKendrick, Mel" userId="95e8ab16-4ca3-4a0b-a164-3d1b73fb75fa" providerId="ADAL" clId="{A5BA31A6-1D90-4C3C-9A06-37B5A6878542}" dt="2022-10-13T05:32:08.520" v="125" actId="26606"/>
          <ac:spMkLst>
            <pc:docMk/>
            <pc:sldMk cId="1803971843" sldId="301"/>
            <ac:spMk id="34" creationId="{CEB41C5C-0F34-4DDA-9D7C-5E717F35F60C}"/>
          </ac:spMkLst>
        </pc:spChg>
        <pc:spChg chg="add">
          <ac:chgData name="McKendrick, Mel" userId="95e8ab16-4ca3-4a0b-a164-3d1b73fb75fa" providerId="ADAL" clId="{A5BA31A6-1D90-4C3C-9A06-37B5A6878542}" dt="2022-10-13T05:32:08.520" v="125" actId="26606"/>
          <ac:spMkLst>
            <pc:docMk/>
            <pc:sldMk cId="1803971843" sldId="301"/>
            <ac:spMk id="43" creationId="{4F74D28C-3268-4E35-8EE1-D92CB4A85A7D}"/>
          </ac:spMkLst>
        </pc:spChg>
        <pc:picChg chg="del">
          <ac:chgData name="McKendrick, Mel" userId="95e8ab16-4ca3-4a0b-a164-3d1b73fb75fa" providerId="ADAL" clId="{A5BA31A6-1D90-4C3C-9A06-37B5A6878542}" dt="2022-10-13T05:32:01.201" v="124" actId="478"/>
          <ac:picMkLst>
            <pc:docMk/>
            <pc:sldMk cId="1803971843" sldId="301"/>
            <ac:picMk id="3" creationId="{AECF3055-FD23-3460-5B10-5FC1F8CF32A8}"/>
          </ac:picMkLst>
        </pc:picChg>
        <pc:picChg chg="add">
          <ac:chgData name="McKendrick, Mel" userId="95e8ab16-4ca3-4a0b-a164-3d1b73fb75fa" providerId="ADAL" clId="{A5BA31A6-1D90-4C3C-9A06-37B5A6878542}" dt="2022-10-13T05:32:08.520" v="125" actId="26606"/>
          <ac:picMkLst>
            <pc:docMk/>
            <pc:sldMk cId="1803971843" sldId="301"/>
            <ac:picMk id="39" creationId="{2FB2C96D-3F53-80FE-8BDE-F1847390FF58}"/>
          </ac:picMkLst>
        </pc:picChg>
        <pc:cxnChg chg="del">
          <ac:chgData name="McKendrick, Mel" userId="95e8ab16-4ca3-4a0b-a164-3d1b73fb75fa" providerId="ADAL" clId="{A5BA31A6-1D90-4C3C-9A06-37B5A6878542}" dt="2022-10-13T05:32:08.520" v="125" actId="26606"/>
          <ac:cxnSpMkLst>
            <pc:docMk/>
            <pc:sldMk cId="1803971843" sldId="301"/>
            <ac:cxnSpMk id="37" creationId="{57E1E5E6-F385-4E9C-B201-BA5BDE5CAD52}"/>
          </ac:cxnSpMkLst>
        </pc:cxnChg>
      </pc:sldChg>
      <pc:sldChg chg="modNotesTx">
        <pc:chgData name="McKendrick, Mel" userId="95e8ab16-4ca3-4a0b-a164-3d1b73fb75fa" providerId="ADAL" clId="{A5BA31A6-1D90-4C3C-9A06-37B5A6878542}" dt="2022-10-13T05:28:07.025" v="30" actId="20577"/>
        <pc:sldMkLst>
          <pc:docMk/>
          <pc:sldMk cId="1184250269" sldId="302"/>
        </pc:sldMkLst>
      </pc:sldChg>
      <pc:sldChg chg="addSp delSp modSp mod setBg setClrOvrMap modNotesTx">
        <pc:chgData name="McKendrick, Mel" userId="95e8ab16-4ca3-4a0b-a164-3d1b73fb75fa" providerId="ADAL" clId="{A5BA31A6-1D90-4C3C-9A06-37B5A6878542}" dt="2022-10-13T05:29:51.425" v="46" actId="26606"/>
        <pc:sldMkLst>
          <pc:docMk/>
          <pc:sldMk cId="2584844281" sldId="303"/>
        </pc:sldMkLst>
        <pc:spChg chg="mod">
          <ac:chgData name="McKendrick, Mel" userId="95e8ab16-4ca3-4a0b-a164-3d1b73fb75fa" providerId="ADAL" clId="{A5BA31A6-1D90-4C3C-9A06-37B5A6878542}" dt="2022-10-13T05:29:51.425" v="46" actId="26606"/>
          <ac:spMkLst>
            <pc:docMk/>
            <pc:sldMk cId="2584844281" sldId="303"/>
            <ac:spMk id="2" creationId="{12A62EFF-C561-9740-4DE5-DBE527F79605}"/>
          </ac:spMkLst>
        </pc:spChg>
        <pc:spChg chg="mod">
          <ac:chgData name="McKendrick, Mel" userId="95e8ab16-4ca3-4a0b-a164-3d1b73fb75fa" providerId="ADAL" clId="{A5BA31A6-1D90-4C3C-9A06-37B5A6878542}" dt="2022-10-13T05:29:51.425" v="46" actId="26606"/>
          <ac:spMkLst>
            <pc:docMk/>
            <pc:sldMk cId="2584844281" sldId="303"/>
            <ac:spMk id="4" creationId="{F1A9CB0A-A89F-1635-5780-DF5952EBC983}"/>
          </ac:spMkLst>
        </pc:spChg>
        <pc:spChg chg="add del mod">
          <ac:chgData name="McKendrick, Mel" userId="95e8ab16-4ca3-4a0b-a164-3d1b73fb75fa" providerId="ADAL" clId="{A5BA31A6-1D90-4C3C-9A06-37B5A6878542}" dt="2022-10-13T05:29:51.425" v="46" actId="26606"/>
          <ac:spMkLst>
            <pc:docMk/>
            <pc:sldMk cId="2584844281" sldId="303"/>
            <ac:spMk id="6" creationId="{84029B88-A055-67D5-067B-5213D7D04173}"/>
          </ac:spMkLst>
        </pc:spChg>
        <pc:spChg chg="del">
          <ac:chgData name="McKendrick, Mel" userId="95e8ab16-4ca3-4a0b-a164-3d1b73fb75fa" providerId="ADAL" clId="{A5BA31A6-1D90-4C3C-9A06-37B5A6878542}" dt="2022-10-13T05:29:51.425" v="46" actId="26606"/>
          <ac:spMkLst>
            <pc:docMk/>
            <pc:sldMk cId="2584844281" sldId="303"/>
            <ac:spMk id="5127" creationId="{823AC064-BC96-4F32-8AE1-B2FD38754823}"/>
          </ac:spMkLst>
        </pc:spChg>
        <pc:spChg chg="add">
          <ac:chgData name="McKendrick, Mel" userId="95e8ab16-4ca3-4a0b-a164-3d1b73fb75fa" providerId="ADAL" clId="{A5BA31A6-1D90-4C3C-9A06-37B5A6878542}" dt="2022-10-13T05:29:51.425" v="46" actId="26606"/>
          <ac:spMkLst>
            <pc:docMk/>
            <pc:sldMk cId="2584844281" sldId="303"/>
            <ac:spMk id="5136" creationId="{E49CC64F-7275-4E33-961B-0C5CDC439875}"/>
          </ac:spMkLst>
        </pc:spChg>
        <pc:picChg chg="del">
          <ac:chgData name="McKendrick, Mel" userId="95e8ab16-4ca3-4a0b-a164-3d1b73fb75fa" providerId="ADAL" clId="{A5BA31A6-1D90-4C3C-9A06-37B5A6878542}" dt="2022-10-13T05:29:47.640" v="44" actId="478"/>
          <ac:picMkLst>
            <pc:docMk/>
            <pc:sldMk cId="2584844281" sldId="303"/>
            <ac:picMk id="5" creationId="{CE12B223-60BA-8FD3-2C6D-852047D8173A}"/>
          </ac:picMkLst>
        </pc:picChg>
        <pc:picChg chg="mod">
          <ac:chgData name="McKendrick, Mel" userId="95e8ab16-4ca3-4a0b-a164-3d1b73fb75fa" providerId="ADAL" clId="{A5BA31A6-1D90-4C3C-9A06-37B5A6878542}" dt="2022-10-13T05:29:51.425" v="46" actId="26606"/>
          <ac:picMkLst>
            <pc:docMk/>
            <pc:sldMk cId="2584844281" sldId="303"/>
            <ac:picMk id="5122" creationId="{0CBAC1E3-38F4-168A-6BAB-D6048255CECB}"/>
          </ac:picMkLst>
        </pc:picChg>
        <pc:cxnChg chg="del">
          <ac:chgData name="McKendrick, Mel" userId="95e8ab16-4ca3-4a0b-a164-3d1b73fb75fa" providerId="ADAL" clId="{A5BA31A6-1D90-4C3C-9A06-37B5A6878542}" dt="2022-10-13T05:29:51.425" v="46" actId="26606"/>
          <ac:cxnSpMkLst>
            <pc:docMk/>
            <pc:sldMk cId="2584844281" sldId="303"/>
            <ac:cxnSpMk id="5129" creationId="{7E7C77BC-7138-40B1-A15B-20F57A494629}"/>
          </ac:cxnSpMkLst>
        </pc:cxnChg>
        <pc:cxnChg chg="del">
          <ac:chgData name="McKendrick, Mel" userId="95e8ab16-4ca3-4a0b-a164-3d1b73fb75fa" providerId="ADAL" clId="{A5BA31A6-1D90-4C3C-9A06-37B5A6878542}" dt="2022-10-13T05:29:51.425" v="46" actId="26606"/>
          <ac:cxnSpMkLst>
            <pc:docMk/>
            <pc:sldMk cId="2584844281" sldId="303"/>
            <ac:cxnSpMk id="5131" creationId="{DB146403-F3D6-484B-B2ED-97F9565D0370}"/>
          </ac:cxnSpMkLst>
        </pc:cxnChg>
      </pc:sldChg>
      <pc:sldChg chg="modNotesTx">
        <pc:chgData name="McKendrick, Mel" userId="95e8ab16-4ca3-4a0b-a164-3d1b73fb75fa" providerId="ADAL" clId="{A5BA31A6-1D90-4C3C-9A06-37B5A6878542}" dt="2022-10-13T05:31:43.247" v="122" actId="20577"/>
        <pc:sldMkLst>
          <pc:docMk/>
          <pc:sldMk cId="1537248241" sldId="304"/>
        </pc:sldMkLst>
      </pc:sldChg>
      <pc:sldChg chg="addSp delSp modSp mod setBg setClrOvrMap modNotesTx">
        <pc:chgData name="McKendrick, Mel" userId="95e8ab16-4ca3-4a0b-a164-3d1b73fb75fa" providerId="ADAL" clId="{A5BA31A6-1D90-4C3C-9A06-37B5A6878542}" dt="2022-10-13T05:29:42.178" v="43" actId="20577"/>
        <pc:sldMkLst>
          <pc:docMk/>
          <pc:sldMk cId="119287861" sldId="305"/>
        </pc:sldMkLst>
        <pc:spChg chg="add del mod">
          <ac:chgData name="McKendrick, Mel" userId="95e8ab16-4ca3-4a0b-a164-3d1b73fb75fa" providerId="ADAL" clId="{A5BA31A6-1D90-4C3C-9A06-37B5A6878542}" dt="2022-10-13T05:29:38.616" v="42" actId="26606"/>
          <ac:spMkLst>
            <pc:docMk/>
            <pc:sldMk cId="119287861" sldId="305"/>
            <ac:spMk id="3" creationId="{B3A1B104-8801-C414-3579-DCE3CB3C3E90}"/>
          </ac:spMkLst>
        </pc:spChg>
        <pc:spChg chg="mod">
          <ac:chgData name="McKendrick, Mel" userId="95e8ab16-4ca3-4a0b-a164-3d1b73fb75fa" providerId="ADAL" clId="{A5BA31A6-1D90-4C3C-9A06-37B5A6878542}" dt="2022-10-13T05:29:38.616" v="42" actId="26606"/>
          <ac:spMkLst>
            <pc:docMk/>
            <pc:sldMk cId="119287861" sldId="305"/>
            <ac:spMk id="4" creationId="{938E2067-D618-41EA-421F-84F72AE31A09}"/>
          </ac:spMkLst>
        </pc:spChg>
        <pc:spChg chg="mod ord">
          <ac:chgData name="McKendrick, Mel" userId="95e8ab16-4ca3-4a0b-a164-3d1b73fb75fa" providerId="ADAL" clId="{A5BA31A6-1D90-4C3C-9A06-37B5A6878542}" dt="2022-10-13T05:29:38.616" v="42" actId="26606"/>
          <ac:spMkLst>
            <pc:docMk/>
            <pc:sldMk cId="119287861" sldId="305"/>
            <ac:spMk id="8" creationId="{3D1CB29E-4434-D80F-709A-29870CD3F5AB}"/>
          </ac:spMkLst>
        </pc:spChg>
        <pc:spChg chg="del">
          <ac:chgData name="McKendrick, Mel" userId="95e8ab16-4ca3-4a0b-a164-3d1b73fb75fa" providerId="ADAL" clId="{A5BA31A6-1D90-4C3C-9A06-37B5A6878542}" dt="2022-10-13T05:29:38.616" v="42" actId="26606"/>
          <ac:spMkLst>
            <pc:docMk/>
            <pc:sldMk cId="119287861" sldId="305"/>
            <ac:spMk id="31" creationId="{823AC064-BC96-4F32-8AE1-B2FD38754823}"/>
          </ac:spMkLst>
        </pc:spChg>
        <pc:spChg chg="add">
          <ac:chgData name="McKendrick, Mel" userId="95e8ab16-4ca3-4a0b-a164-3d1b73fb75fa" providerId="ADAL" clId="{A5BA31A6-1D90-4C3C-9A06-37B5A6878542}" dt="2022-10-13T05:29:38.616" v="42" actId="26606"/>
          <ac:spMkLst>
            <pc:docMk/>
            <pc:sldMk cId="119287861" sldId="305"/>
            <ac:spMk id="38" creationId="{E49CC64F-7275-4E33-961B-0C5CDC439875}"/>
          </ac:spMkLst>
        </pc:spChg>
        <pc:picChg chg="del">
          <ac:chgData name="McKendrick, Mel" userId="95e8ab16-4ca3-4a0b-a164-3d1b73fb75fa" providerId="ADAL" clId="{A5BA31A6-1D90-4C3C-9A06-37B5A6878542}" dt="2022-10-13T05:29:34.417" v="41" actId="478"/>
          <ac:picMkLst>
            <pc:docMk/>
            <pc:sldMk cId="119287861" sldId="305"/>
            <ac:picMk id="5" creationId="{11ADB22F-7B4A-F7F2-E75E-30C9C8F3DBC1}"/>
          </ac:picMkLst>
        </pc:picChg>
        <pc:picChg chg="mod">
          <ac:chgData name="McKendrick, Mel" userId="95e8ab16-4ca3-4a0b-a164-3d1b73fb75fa" providerId="ADAL" clId="{A5BA31A6-1D90-4C3C-9A06-37B5A6878542}" dt="2022-10-13T05:29:38.616" v="42" actId="26606"/>
          <ac:picMkLst>
            <pc:docMk/>
            <pc:sldMk cId="119287861" sldId="305"/>
            <ac:picMk id="7" creationId="{296CB9CC-1B3C-30EB-5103-FFAA8720A398}"/>
          </ac:picMkLst>
        </pc:picChg>
        <pc:cxnChg chg="del">
          <ac:chgData name="McKendrick, Mel" userId="95e8ab16-4ca3-4a0b-a164-3d1b73fb75fa" providerId="ADAL" clId="{A5BA31A6-1D90-4C3C-9A06-37B5A6878542}" dt="2022-10-13T05:29:38.616" v="42" actId="26606"/>
          <ac:cxnSpMkLst>
            <pc:docMk/>
            <pc:sldMk cId="119287861" sldId="305"/>
            <ac:cxnSpMk id="32" creationId="{7E7C77BC-7138-40B1-A15B-20F57A494629}"/>
          </ac:cxnSpMkLst>
        </pc:cxnChg>
        <pc:cxnChg chg="del">
          <ac:chgData name="McKendrick, Mel" userId="95e8ab16-4ca3-4a0b-a164-3d1b73fb75fa" providerId="ADAL" clId="{A5BA31A6-1D90-4C3C-9A06-37B5A6878542}" dt="2022-10-13T05:29:38.616" v="42" actId="26606"/>
          <ac:cxnSpMkLst>
            <pc:docMk/>
            <pc:sldMk cId="119287861" sldId="305"/>
            <ac:cxnSpMk id="33" creationId="{DB146403-F3D6-484B-B2ED-97F9565D0370}"/>
          </ac:cxnSpMkLst>
        </pc:cxnChg>
      </pc:sldChg>
      <pc:sldChg chg="addSp delSp modSp mod modNotesTx">
        <pc:chgData name="McKendrick, Mel" userId="95e8ab16-4ca3-4a0b-a164-3d1b73fb75fa" providerId="ADAL" clId="{A5BA31A6-1D90-4C3C-9A06-37B5A6878542}" dt="2022-10-13T05:31:33.855" v="120"/>
        <pc:sldMkLst>
          <pc:docMk/>
          <pc:sldMk cId="1748462412" sldId="306"/>
        </pc:sldMkLst>
        <pc:spChg chg="mod">
          <ac:chgData name="McKendrick, Mel" userId="95e8ab16-4ca3-4a0b-a164-3d1b73fb75fa" providerId="ADAL" clId="{A5BA31A6-1D90-4C3C-9A06-37B5A6878542}" dt="2022-10-13T05:30:28.835" v="54" actId="20577"/>
          <ac:spMkLst>
            <pc:docMk/>
            <pc:sldMk cId="1748462412" sldId="306"/>
            <ac:spMk id="3" creationId="{6E7A0DE4-468E-C745-C460-8EACBFBD4B23}"/>
          </ac:spMkLst>
        </pc:spChg>
        <pc:spChg chg="add del mod">
          <ac:chgData name="McKendrick, Mel" userId="95e8ab16-4ca3-4a0b-a164-3d1b73fb75fa" providerId="ADAL" clId="{A5BA31A6-1D90-4C3C-9A06-37B5A6878542}" dt="2022-10-13T05:31:33.855" v="120"/>
          <ac:spMkLst>
            <pc:docMk/>
            <pc:sldMk cId="1748462412" sldId="306"/>
            <ac:spMk id="4" creationId="{0D30A488-0722-F2FA-62A6-72CF6EAEA4EC}"/>
          </ac:spMkLst>
        </pc:spChg>
        <pc:spChg chg="add mod">
          <ac:chgData name="McKendrick, Mel" userId="95e8ab16-4ca3-4a0b-a164-3d1b73fb75fa" providerId="ADAL" clId="{A5BA31A6-1D90-4C3C-9A06-37B5A6878542}" dt="2022-10-13T05:31:31.473" v="118" actId="1076"/>
          <ac:spMkLst>
            <pc:docMk/>
            <pc:sldMk cId="1748462412" sldId="306"/>
            <ac:spMk id="5" creationId="{E0DA6146-664B-36E4-5E72-C3D20EA69F78}"/>
          </ac:spMkLst>
        </pc:spChg>
        <pc:picChg chg="mod">
          <ac:chgData name="McKendrick, Mel" userId="95e8ab16-4ca3-4a0b-a164-3d1b73fb75fa" providerId="ADAL" clId="{A5BA31A6-1D90-4C3C-9A06-37B5A6878542}" dt="2022-10-13T05:30:36.880" v="55" actId="1076"/>
          <ac:picMkLst>
            <pc:docMk/>
            <pc:sldMk cId="1748462412" sldId="306"/>
            <ac:picMk id="9218" creationId="{86A9E047-8543-E937-2355-A96CBBB3E162}"/>
          </ac:picMkLst>
        </pc:picChg>
      </pc:sldChg>
      <pc:sldChg chg="modNotesTx">
        <pc:chgData name="McKendrick, Mel" userId="95e8ab16-4ca3-4a0b-a164-3d1b73fb75fa" providerId="ADAL" clId="{A5BA31A6-1D90-4C3C-9A06-37B5A6878542}" dt="2022-10-13T05:33:09.470" v="131" actId="20577"/>
        <pc:sldMkLst>
          <pc:docMk/>
          <pc:sldMk cId="139685750" sldId="307"/>
        </pc:sldMkLst>
      </pc:sldChg>
      <pc:sldChg chg="modNotesTx">
        <pc:chgData name="McKendrick, Mel" userId="95e8ab16-4ca3-4a0b-a164-3d1b73fb75fa" providerId="ADAL" clId="{A5BA31A6-1D90-4C3C-9A06-37B5A6878542}" dt="2022-10-13T05:28:36.443" v="35" actId="20577"/>
        <pc:sldMkLst>
          <pc:docMk/>
          <pc:sldMk cId="3094371934" sldId="308"/>
        </pc:sldMkLst>
      </pc:sldChg>
      <pc:sldChg chg="modNotesTx">
        <pc:chgData name="McKendrick, Mel" userId="95e8ab16-4ca3-4a0b-a164-3d1b73fb75fa" providerId="ADAL" clId="{A5BA31A6-1D90-4C3C-9A06-37B5A6878542}" dt="2022-10-13T05:28:27.919" v="33" actId="20577"/>
        <pc:sldMkLst>
          <pc:docMk/>
          <pc:sldMk cId="1407431071" sldId="309"/>
        </pc:sldMkLst>
      </pc:sldChg>
      <pc:sldChg chg="modNotesTx">
        <pc:chgData name="McKendrick, Mel" userId="95e8ab16-4ca3-4a0b-a164-3d1b73fb75fa" providerId="ADAL" clId="{A5BA31A6-1D90-4C3C-9A06-37B5A6878542}" dt="2022-10-13T05:32:25.355" v="127" actId="20577"/>
        <pc:sldMkLst>
          <pc:docMk/>
          <pc:sldMk cId="1446933250" sldId="310"/>
        </pc:sldMkLst>
      </pc:sldChg>
      <pc:sldChg chg="modNotesTx">
        <pc:chgData name="McKendrick, Mel" userId="95e8ab16-4ca3-4a0b-a164-3d1b73fb75fa" providerId="ADAL" clId="{A5BA31A6-1D90-4C3C-9A06-37B5A6878542}" dt="2022-10-13T05:28:32.321" v="34" actId="20577"/>
        <pc:sldMkLst>
          <pc:docMk/>
          <pc:sldMk cId="2227375727" sldId="311"/>
        </pc:sldMkLst>
      </pc:sldChg>
      <pc:sldChg chg="modNotesTx">
        <pc:chgData name="McKendrick, Mel" userId="95e8ab16-4ca3-4a0b-a164-3d1b73fb75fa" providerId="ADAL" clId="{A5BA31A6-1D90-4C3C-9A06-37B5A6878542}" dt="2022-10-13T05:31:37.628" v="121" actId="20577"/>
        <pc:sldMkLst>
          <pc:docMk/>
          <pc:sldMk cId="2351590826" sldId="474"/>
        </pc:sldMkLst>
      </pc:sldChg>
      <pc:sldChg chg="modNotesTx">
        <pc:chgData name="McKendrick, Mel" userId="95e8ab16-4ca3-4a0b-a164-3d1b73fb75fa" providerId="ADAL" clId="{A5BA31A6-1D90-4C3C-9A06-37B5A6878542}" dt="2022-10-13T05:22:36.112" v="1" actId="20577"/>
        <pc:sldMkLst>
          <pc:docMk/>
          <pc:sldMk cId="1846152507" sldId="475"/>
        </pc:sldMkLst>
      </pc:sldChg>
      <pc:sldChg chg="modNotesTx">
        <pc:chgData name="McKendrick, Mel" userId="95e8ab16-4ca3-4a0b-a164-3d1b73fb75fa" providerId="ADAL" clId="{A5BA31A6-1D90-4C3C-9A06-37B5A6878542}" dt="2022-10-13T05:27:34.323" v="21" actId="20577"/>
        <pc:sldMkLst>
          <pc:docMk/>
          <pc:sldMk cId="1957643596" sldId="476"/>
        </pc:sldMkLst>
      </pc:sldChg>
      <pc:sldChg chg="addSp delSp modSp new mod setBg">
        <pc:chgData name="McKendrick, Mel" userId="95e8ab16-4ca3-4a0b-a164-3d1b73fb75fa" providerId="ADAL" clId="{A5BA31A6-1D90-4C3C-9A06-37B5A6878542}" dt="2022-10-13T05:27:21.761" v="20" actId="1076"/>
        <pc:sldMkLst>
          <pc:docMk/>
          <pc:sldMk cId="3776449432" sldId="477"/>
        </pc:sldMkLst>
        <pc:spChg chg="del">
          <ac:chgData name="McKendrick, Mel" userId="95e8ab16-4ca3-4a0b-a164-3d1b73fb75fa" providerId="ADAL" clId="{A5BA31A6-1D90-4C3C-9A06-37B5A6878542}" dt="2022-10-13T05:24:44.731" v="9" actId="478"/>
          <ac:spMkLst>
            <pc:docMk/>
            <pc:sldMk cId="3776449432" sldId="477"/>
            <ac:spMk id="2" creationId="{F46858EC-5390-8077-BCCC-792B127B6478}"/>
          </ac:spMkLst>
        </pc:spChg>
        <pc:spChg chg="del">
          <ac:chgData name="McKendrick, Mel" userId="95e8ab16-4ca3-4a0b-a164-3d1b73fb75fa" providerId="ADAL" clId="{A5BA31A6-1D90-4C3C-9A06-37B5A6878542}" dt="2022-10-13T05:24:15.505" v="5"/>
          <ac:spMkLst>
            <pc:docMk/>
            <pc:sldMk cId="3776449432" sldId="477"/>
            <ac:spMk id="3" creationId="{5B44CA0F-A4CB-3638-35BC-E8C55FF6244D}"/>
          </ac:spMkLst>
        </pc:spChg>
        <pc:spChg chg="mod ord">
          <ac:chgData name="McKendrick, Mel" userId="95e8ab16-4ca3-4a0b-a164-3d1b73fb75fa" providerId="ADAL" clId="{A5BA31A6-1D90-4C3C-9A06-37B5A6878542}" dt="2022-10-13T05:27:06.610" v="15" actId="26606"/>
          <ac:spMkLst>
            <pc:docMk/>
            <pc:sldMk cId="3776449432" sldId="477"/>
            <ac:spMk id="4" creationId="{9D6A7DBF-A182-4D55-5BD7-5D078BBD7C6A}"/>
          </ac:spMkLst>
        </pc:spChg>
        <pc:spChg chg="add del">
          <ac:chgData name="McKendrick, Mel" userId="95e8ab16-4ca3-4a0b-a164-3d1b73fb75fa" providerId="ADAL" clId="{A5BA31A6-1D90-4C3C-9A06-37B5A6878542}" dt="2022-10-13T05:27:06.610" v="15" actId="26606"/>
          <ac:spMkLst>
            <pc:docMk/>
            <pc:sldMk cId="3776449432" sldId="477"/>
            <ac:spMk id="1037" creationId="{6F79B0DD-2C63-4EE5-804F-B8E391FC1E45}"/>
          </ac:spMkLst>
        </pc:spChg>
        <pc:spChg chg="add del">
          <ac:chgData name="McKendrick, Mel" userId="95e8ab16-4ca3-4a0b-a164-3d1b73fb75fa" providerId="ADAL" clId="{A5BA31A6-1D90-4C3C-9A06-37B5A6878542}" dt="2022-10-13T05:27:06.610" v="15" actId="26606"/>
          <ac:spMkLst>
            <pc:docMk/>
            <pc:sldMk cId="3776449432" sldId="477"/>
            <ac:spMk id="1039" creationId="{627DB8AB-CD55-4C8F-9043-52652B89231A}"/>
          </ac:spMkLst>
        </pc:spChg>
        <pc:spChg chg="add del">
          <ac:chgData name="McKendrick, Mel" userId="95e8ab16-4ca3-4a0b-a164-3d1b73fb75fa" providerId="ADAL" clId="{A5BA31A6-1D90-4C3C-9A06-37B5A6878542}" dt="2022-10-13T05:27:06.610" v="15" actId="26606"/>
          <ac:spMkLst>
            <pc:docMk/>
            <pc:sldMk cId="3776449432" sldId="477"/>
            <ac:spMk id="1041" creationId="{53059C5A-91CB-4024-9B4E-20082E25C70B}"/>
          </ac:spMkLst>
        </pc:spChg>
        <pc:spChg chg="add del">
          <ac:chgData name="McKendrick, Mel" userId="95e8ab16-4ca3-4a0b-a164-3d1b73fb75fa" providerId="ADAL" clId="{A5BA31A6-1D90-4C3C-9A06-37B5A6878542}" dt="2022-10-13T05:27:06.610" v="15" actId="26606"/>
          <ac:spMkLst>
            <pc:docMk/>
            <pc:sldMk cId="3776449432" sldId="477"/>
            <ac:spMk id="1043" creationId="{184884BF-A898-4EFF-9504-E13EBE3FF62E}"/>
          </ac:spMkLst>
        </pc:spChg>
        <pc:spChg chg="add del">
          <ac:chgData name="McKendrick, Mel" userId="95e8ab16-4ca3-4a0b-a164-3d1b73fb75fa" providerId="ADAL" clId="{A5BA31A6-1D90-4C3C-9A06-37B5A6878542}" dt="2022-10-13T05:27:06.610" v="15" actId="26606"/>
          <ac:spMkLst>
            <pc:docMk/>
            <pc:sldMk cId="3776449432" sldId="477"/>
            <ac:spMk id="1045" creationId="{7B32D337-FDA6-4468-ADB1-7038E5FC0BA9}"/>
          </ac:spMkLst>
        </pc:spChg>
        <pc:spChg chg="add">
          <ac:chgData name="McKendrick, Mel" userId="95e8ab16-4ca3-4a0b-a164-3d1b73fb75fa" providerId="ADAL" clId="{A5BA31A6-1D90-4C3C-9A06-37B5A6878542}" dt="2022-10-13T05:27:06.610" v="15" actId="26606"/>
          <ac:spMkLst>
            <pc:docMk/>
            <pc:sldMk cId="3776449432" sldId="477"/>
            <ac:spMk id="1050" creationId="{AA3CC463-F933-4AC4-86E1-5AC14B0C3163}"/>
          </ac:spMkLst>
        </pc:spChg>
        <pc:spChg chg="add">
          <ac:chgData name="McKendrick, Mel" userId="95e8ab16-4ca3-4a0b-a164-3d1b73fb75fa" providerId="ADAL" clId="{A5BA31A6-1D90-4C3C-9A06-37B5A6878542}" dt="2022-10-13T05:27:06.610" v="15" actId="26606"/>
          <ac:spMkLst>
            <pc:docMk/>
            <pc:sldMk cId="3776449432" sldId="477"/>
            <ac:spMk id="1052" creationId="{6025D2DB-A12A-44DB-B00E-F4D622329EDD}"/>
          </ac:spMkLst>
        </pc:spChg>
        <pc:spChg chg="add">
          <ac:chgData name="McKendrick, Mel" userId="95e8ab16-4ca3-4a0b-a164-3d1b73fb75fa" providerId="ADAL" clId="{A5BA31A6-1D90-4C3C-9A06-37B5A6878542}" dt="2022-10-13T05:27:06.610" v="15" actId="26606"/>
          <ac:spMkLst>
            <pc:docMk/>
            <pc:sldMk cId="3776449432" sldId="477"/>
            <ac:spMk id="1054" creationId="{CE7E7877-F64E-4EEA-B778-138031EFF874}"/>
          </ac:spMkLst>
        </pc:spChg>
        <pc:spChg chg="add">
          <ac:chgData name="McKendrick, Mel" userId="95e8ab16-4ca3-4a0b-a164-3d1b73fb75fa" providerId="ADAL" clId="{A5BA31A6-1D90-4C3C-9A06-37B5A6878542}" dt="2022-10-13T05:27:06.610" v="15" actId="26606"/>
          <ac:spMkLst>
            <pc:docMk/>
            <pc:sldMk cId="3776449432" sldId="477"/>
            <ac:spMk id="1056" creationId="{7DD6C4F3-70FD-4F13-919C-702EE4886499}"/>
          </ac:spMkLst>
        </pc:spChg>
        <pc:picChg chg="add mod">
          <ac:chgData name="McKendrick, Mel" userId="95e8ab16-4ca3-4a0b-a164-3d1b73fb75fa" providerId="ADAL" clId="{A5BA31A6-1D90-4C3C-9A06-37B5A6878542}" dt="2022-10-13T05:27:21.761" v="20" actId="1076"/>
          <ac:picMkLst>
            <pc:docMk/>
            <pc:sldMk cId="3776449432" sldId="477"/>
            <ac:picMk id="5" creationId="{F4C3AD63-4AC0-9FD9-2C42-420A08EDE1FE}"/>
          </ac:picMkLst>
        </pc:picChg>
        <pc:picChg chg="add mod ord">
          <ac:chgData name="McKendrick, Mel" userId="95e8ab16-4ca3-4a0b-a164-3d1b73fb75fa" providerId="ADAL" clId="{A5BA31A6-1D90-4C3C-9A06-37B5A6878542}" dt="2022-10-13T05:27:06.610" v="15" actId="26606"/>
          <ac:picMkLst>
            <pc:docMk/>
            <pc:sldMk cId="3776449432" sldId="477"/>
            <ac:picMk id="1026" creationId="{D0F5A0A6-310D-A85A-9B48-9928F7084D84}"/>
          </ac:picMkLst>
        </pc:picChg>
        <pc:picChg chg="add mod ord">
          <ac:chgData name="McKendrick, Mel" userId="95e8ab16-4ca3-4a0b-a164-3d1b73fb75fa" providerId="ADAL" clId="{A5BA31A6-1D90-4C3C-9A06-37B5A6878542}" dt="2022-10-13T05:27:06.610" v="15" actId="26606"/>
          <ac:picMkLst>
            <pc:docMk/>
            <pc:sldMk cId="3776449432" sldId="477"/>
            <ac:picMk id="1028" creationId="{BCCD7AB5-AF0F-DC13-9EC3-F7FCDD99F3EB}"/>
          </ac:picMkLst>
        </pc:picChg>
        <pc:picChg chg="add mod ord">
          <ac:chgData name="McKendrick, Mel" userId="95e8ab16-4ca3-4a0b-a164-3d1b73fb75fa" providerId="ADAL" clId="{A5BA31A6-1D90-4C3C-9A06-37B5A6878542}" dt="2022-10-13T05:27:16.713" v="18" actId="1076"/>
          <ac:picMkLst>
            <pc:docMk/>
            <pc:sldMk cId="3776449432" sldId="477"/>
            <ac:picMk id="1030" creationId="{F6741548-D8B9-FF1D-BFD3-FD4D95E6A590}"/>
          </ac:picMkLst>
        </pc:picChg>
        <pc:picChg chg="add del mod">
          <ac:chgData name="McKendrick, Mel" userId="95e8ab16-4ca3-4a0b-a164-3d1b73fb75fa" providerId="ADAL" clId="{A5BA31A6-1D90-4C3C-9A06-37B5A6878542}" dt="2022-10-13T05:26:52.235" v="11" actId="21"/>
          <ac:picMkLst>
            <pc:docMk/>
            <pc:sldMk cId="3776449432" sldId="477"/>
            <ac:picMk id="1032" creationId="{686484A9-8190-DB92-9A8B-16A133FB37A9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sz="1200"/>
              <a:t>Attention</a:t>
            </a:r>
            <a:r>
              <a:rPr lang="en-GB" sz="1200" baseline="0"/>
              <a:t> to positive faces</a:t>
            </a:r>
            <a:endParaRPr lang="en-GB" sz="1200"/>
          </a:p>
        </c:rich>
      </c:tx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ln w="31750">
              <a:solidFill>
                <a:srgbClr val="FF000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 w="31750">
                <a:solidFill>
                  <a:srgbClr val="FF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85F-4640-9218-9244E79A455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31750">
                <a:solidFill>
                  <a:srgbClr val="FF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385F-4640-9218-9244E79A4555}"/>
              </c:ext>
            </c:extLst>
          </c:dPt>
          <c:errBars>
            <c:errBarType val="both"/>
            <c:errValType val="cust"/>
            <c:noEndCap val="0"/>
            <c:plus>
              <c:numLit>
                <c:formatCode>General</c:formatCode>
                <c:ptCount val="4"/>
                <c:pt idx="0">
                  <c:v>8.08</c:v>
                </c:pt>
                <c:pt idx="1">
                  <c:v>8.84</c:v>
                </c:pt>
                <c:pt idx="2">
                  <c:v>7.03</c:v>
                </c:pt>
                <c:pt idx="3">
                  <c:v>11.82</c:v>
                </c:pt>
              </c:numLit>
            </c:plus>
            <c:minus>
              <c:numLit>
                <c:formatCode>General</c:formatCode>
                <c:ptCount val="4"/>
                <c:pt idx="0">
                  <c:v>8.08</c:v>
                </c:pt>
                <c:pt idx="1">
                  <c:v>8.84</c:v>
                </c:pt>
                <c:pt idx="2">
                  <c:v>7.03</c:v>
                </c:pt>
                <c:pt idx="3">
                  <c:v>11.82</c:v>
                </c:pt>
              </c:numLit>
            </c:minus>
          </c:errBars>
          <c:cat>
            <c:multiLvlStrRef>
              <c:f>Sheet1!$A$19:$B$22</c:f>
              <c:multiLvlStrCache>
                <c:ptCount val="4"/>
                <c:lvl>
                  <c:pt idx="0">
                    <c:v>H</c:v>
                  </c:pt>
                  <c:pt idx="1">
                    <c:v>H</c:v>
                  </c:pt>
                  <c:pt idx="2">
                    <c:v>L</c:v>
                  </c:pt>
                  <c:pt idx="3">
                    <c:v>L</c:v>
                  </c:pt>
                </c:lvl>
                <c:lvl>
                  <c:pt idx="0">
                    <c:v>PosFace1</c:v>
                  </c:pt>
                  <c:pt idx="1">
                    <c:v>PosFace2</c:v>
                  </c:pt>
                  <c:pt idx="2">
                    <c:v>PosFace1</c:v>
                  </c:pt>
                  <c:pt idx="3">
                    <c:v>PosFace2</c:v>
                  </c:pt>
                </c:lvl>
              </c:multiLvlStrCache>
            </c:multiLvlStrRef>
          </c:cat>
          <c:val>
            <c:numRef>
              <c:f>Sheet1!$C$19:$C$22</c:f>
              <c:numCache>
                <c:formatCode>0.00</c:formatCode>
                <c:ptCount val="4"/>
                <c:pt idx="0">
                  <c:v>19</c:v>
                </c:pt>
                <c:pt idx="1">
                  <c:v>25.777799999999999</c:v>
                </c:pt>
                <c:pt idx="2">
                  <c:v>28.444400000000002</c:v>
                </c:pt>
                <c:pt idx="3">
                  <c:v>40.777799999999999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5F-4640-9218-9244E79A45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9066496"/>
        <c:axId val="89085056"/>
      </c:barChart>
      <c:catAx>
        <c:axId val="890664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Attention</a:t>
                </a:r>
                <a:r>
                  <a:rPr lang="en-GB" baseline="0"/>
                  <a:t> to faces across anxiety in parts 1 and 2</a:t>
                </a:r>
                <a:endParaRPr lang="en-GB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89085056"/>
        <c:crosses val="autoZero"/>
        <c:auto val="1"/>
        <c:lblAlgn val="ctr"/>
        <c:lblOffset val="100"/>
        <c:noMultiLvlLbl val="0"/>
      </c:catAx>
      <c:valAx>
        <c:axId val="8908505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%</a:t>
                </a:r>
                <a:r>
                  <a:rPr lang="en-GB" baseline="0"/>
                  <a:t> attention</a:t>
                </a:r>
                <a:endParaRPr lang="en-GB"/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crossAx val="8906649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/>
              <a:t>Negative</a:t>
            </a:r>
            <a:r>
              <a:rPr lang="en-GB" baseline="0"/>
              <a:t> faces</a:t>
            </a:r>
            <a:endParaRPr lang="en-GB"/>
          </a:p>
        </c:rich>
      </c:tx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ln w="31750">
              <a:solidFill>
                <a:srgbClr val="00B0F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 w="31750">
                <a:solidFill>
                  <a:srgbClr val="00B0F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A4A4-4185-B7EB-4ACAE283B48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31750">
                <a:solidFill>
                  <a:srgbClr val="00B0F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A4A4-4185-B7EB-4ACAE283B487}"/>
              </c:ext>
            </c:extLst>
          </c:dPt>
          <c:errBars>
            <c:errBarType val="both"/>
            <c:errValType val="cust"/>
            <c:noEndCap val="0"/>
            <c:plus>
              <c:numLit>
                <c:formatCode>General</c:formatCode>
                <c:ptCount val="4"/>
                <c:pt idx="0">
                  <c:v>6.34</c:v>
                </c:pt>
                <c:pt idx="1">
                  <c:v>5.15</c:v>
                </c:pt>
                <c:pt idx="2">
                  <c:v>5.31</c:v>
                </c:pt>
                <c:pt idx="3">
                  <c:v>2.79</c:v>
                </c:pt>
              </c:numLit>
            </c:plus>
            <c:minus>
              <c:numLit>
                <c:formatCode>General</c:formatCode>
                <c:ptCount val="4"/>
                <c:pt idx="0">
                  <c:v>6.34</c:v>
                </c:pt>
                <c:pt idx="1">
                  <c:v>5.15</c:v>
                </c:pt>
                <c:pt idx="2">
                  <c:v>5.31</c:v>
                </c:pt>
                <c:pt idx="3">
                  <c:v>2.79</c:v>
                </c:pt>
              </c:numLit>
            </c:minus>
          </c:errBars>
          <c:cat>
            <c:multiLvlStrRef>
              <c:f>Sheet1!$A$24:$B$27</c:f>
              <c:multiLvlStrCache>
                <c:ptCount val="4"/>
                <c:lvl>
                  <c:pt idx="0">
                    <c:v>H</c:v>
                  </c:pt>
                  <c:pt idx="1">
                    <c:v>H</c:v>
                  </c:pt>
                  <c:pt idx="2">
                    <c:v>L</c:v>
                  </c:pt>
                  <c:pt idx="3">
                    <c:v>L</c:v>
                  </c:pt>
                </c:lvl>
                <c:lvl>
                  <c:pt idx="0">
                    <c:v>NegFace1</c:v>
                  </c:pt>
                  <c:pt idx="1">
                    <c:v>NegFace2</c:v>
                  </c:pt>
                  <c:pt idx="2">
                    <c:v>NegFace1</c:v>
                  </c:pt>
                  <c:pt idx="3">
                    <c:v>NegFace2</c:v>
                  </c:pt>
                </c:lvl>
              </c:multiLvlStrCache>
            </c:multiLvlStrRef>
          </c:cat>
          <c:val>
            <c:numRef>
              <c:f>Sheet1!$C$24:$C$27</c:f>
              <c:numCache>
                <c:formatCode>0.00</c:formatCode>
                <c:ptCount val="4"/>
                <c:pt idx="0">
                  <c:v>19.555599999999998</c:v>
                </c:pt>
                <c:pt idx="1">
                  <c:v>16.666699999999999</c:v>
                </c:pt>
                <c:pt idx="2">
                  <c:v>17.8889</c:v>
                </c:pt>
                <c:pt idx="3">
                  <c:v>10.8889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4A4-4185-B7EB-4ACAE283B4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9479808"/>
        <c:axId val="89481984"/>
      </c:barChart>
      <c:catAx>
        <c:axId val="894798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Attention</a:t>
                </a:r>
                <a:r>
                  <a:rPr lang="en-GB" baseline="0"/>
                  <a:t> to faces across anxiety in parts 1 and 2</a:t>
                </a:r>
                <a:endParaRPr lang="en-GB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89481984"/>
        <c:crosses val="autoZero"/>
        <c:auto val="1"/>
        <c:lblAlgn val="ctr"/>
        <c:lblOffset val="100"/>
        <c:noMultiLvlLbl val="0"/>
      </c:catAx>
      <c:valAx>
        <c:axId val="8948198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%</a:t>
                </a:r>
                <a:r>
                  <a:rPr lang="en-GB" baseline="0"/>
                  <a:t> Attention to faces</a:t>
                </a:r>
                <a:endParaRPr lang="en-GB"/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crossAx val="8947980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C79FC-E74F-4A05-B535-6CA2EE40297A}" type="datetimeFigureOut">
              <a:rPr lang="en-MY" smtClean="0"/>
              <a:t>13/10/2022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0B5B93-556C-454E-A3E4-12D87D98BE8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7079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01995F-B723-4881-A156-9D1256599E9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187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5B93-556C-454E-A3E4-12D87D98BE80}" type="slidenum">
              <a:rPr lang="en-MY" smtClean="0"/>
              <a:t>11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76337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5B93-556C-454E-A3E4-12D87D98BE80}" type="slidenum">
              <a:rPr lang="en-MY" smtClean="0"/>
              <a:t>12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29630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5B93-556C-454E-A3E4-12D87D98BE80}" type="slidenum">
              <a:rPr lang="en-MY" smtClean="0"/>
              <a:t>13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46455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5B93-556C-454E-A3E4-12D87D98BE80}" type="slidenum">
              <a:rPr lang="en-MY" smtClean="0"/>
              <a:t>14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26057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dirty="0">
                <a:solidFill>
                  <a:srgbClr val="1F1F1F"/>
                </a:solidFill>
                <a:effectLst/>
                <a:latin typeface="Lato" panose="020F0502020204030203" pitchFamily="34" charset="0"/>
              </a:rPr>
              <a:t>https://dot.la/apple-mental-heath-app-risks-2655206569.html</a:t>
            </a:r>
          </a:p>
          <a:p>
            <a:pPr algn="l"/>
            <a:endParaRPr lang="en-GB" b="0" i="0" dirty="0">
              <a:solidFill>
                <a:srgbClr val="1F1F1F"/>
              </a:solidFill>
              <a:effectLst/>
              <a:latin typeface="Lato" panose="020F0502020204030203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5B93-556C-454E-A3E4-12D87D98BE80}" type="slidenum">
              <a:rPr lang="en-MY" smtClean="0"/>
              <a:t>15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79547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ts val="2000"/>
              </a:spcBef>
              <a:spcAft>
                <a:spcPts val="200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5B93-556C-454E-A3E4-12D87D98BE80}" type="slidenum">
              <a:rPr lang="en-MY" smtClean="0"/>
              <a:t>16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45363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ts val="2000"/>
              </a:spcBef>
              <a:spcAft>
                <a:spcPts val="200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5B93-556C-454E-A3E4-12D87D98BE80}" type="slidenum">
              <a:rPr lang="en-MY" smtClean="0"/>
              <a:t>17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11438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5B93-556C-454E-A3E4-12D87D98BE80}" type="slidenum">
              <a:rPr lang="en-MY" smtClean="0"/>
              <a:t>18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37469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5B93-556C-454E-A3E4-12D87D98BE80}" type="slidenum">
              <a:rPr lang="en-MY" smtClean="0"/>
              <a:t>19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709283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5B93-556C-454E-A3E4-12D87D98BE80}" type="slidenum">
              <a:rPr lang="en-MY" smtClean="0"/>
              <a:t>20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22021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5B93-556C-454E-A3E4-12D87D98BE80}" type="slidenum">
              <a:rPr lang="en-MY" smtClean="0"/>
              <a:t>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006252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0502E-408C-41B2-955D-1080D778941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4988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0C68F-4403-4BD7-B7A6-5B51CAA598B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876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0C68F-4403-4BD7-B7A6-5B51CAA598B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168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5B93-556C-454E-A3E4-12D87D98BE80}" type="slidenum">
              <a:rPr lang="en-MY" smtClean="0"/>
              <a:t>24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630390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5B93-556C-454E-A3E4-12D87D98BE80}" type="slidenum">
              <a:rPr lang="en-MY" smtClean="0"/>
              <a:t>25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06770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5B93-556C-454E-A3E4-12D87D98BE80}" type="slidenum">
              <a:rPr lang="en-MY" smtClean="0"/>
              <a:t>26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246232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5B93-556C-454E-A3E4-12D87D98BE80}" type="slidenum">
              <a:rPr lang="en-MY" smtClean="0"/>
              <a:t>27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338562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5B93-556C-454E-A3E4-12D87D98BE80}" type="slidenum">
              <a:rPr lang="en-MY" smtClean="0"/>
              <a:t>28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182873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5B93-556C-454E-A3E4-12D87D98BE80}" type="slidenum">
              <a:rPr lang="en-MY" smtClean="0"/>
              <a:t>29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627160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5B93-556C-454E-A3E4-12D87D98BE80}" type="slidenum">
              <a:rPr lang="en-MY" smtClean="0"/>
              <a:t>30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36181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5B93-556C-454E-A3E4-12D87D98BE80}" type="slidenum">
              <a:rPr lang="en-MY" smtClean="0"/>
              <a:t>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460434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5B93-556C-454E-A3E4-12D87D98BE80}" type="slidenum">
              <a:rPr lang="en-MY" smtClean="0"/>
              <a:t>31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82147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>
              <a:effectLst/>
              <a:latin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32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620623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5B93-556C-454E-A3E4-12D87D98BE80}" type="slidenum">
              <a:rPr lang="en-MY" smtClean="0"/>
              <a:t>33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936440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29c324a842_3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/>
          </a:p>
        </p:txBody>
      </p:sp>
      <p:sp>
        <p:nvSpPr>
          <p:cNvPr id="138" name="Google Shape;138;g129c324a842_3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970767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5B93-556C-454E-A3E4-12D87D98BE80}" type="slidenum">
              <a:rPr lang="en-MY" smtClean="0"/>
              <a:t>35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623435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5B93-556C-454E-A3E4-12D87D98BE80}" type="slidenum">
              <a:rPr lang="en-MY" smtClean="0"/>
              <a:t>36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329564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5B93-556C-454E-A3E4-12D87D98BE80}" type="slidenum">
              <a:rPr lang="en-MY" smtClean="0"/>
              <a:t>38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470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5B93-556C-454E-A3E4-12D87D98BE80}" type="slidenum">
              <a:rPr lang="en-MY" smtClean="0"/>
              <a:t>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3393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dirty="0">
              <a:solidFill>
                <a:srgbClr val="000000"/>
              </a:solidFill>
              <a:effectLst/>
              <a:latin typeface="-apple-system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5B93-556C-454E-A3E4-12D87D98BE80}" type="slidenum">
              <a:rPr lang="en-MY" smtClean="0"/>
              <a:t>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18176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5B93-556C-454E-A3E4-12D87D98BE80}" type="slidenum">
              <a:rPr lang="en-MY" smtClean="0"/>
              <a:t>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6517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5B93-556C-454E-A3E4-12D87D98BE80}" type="slidenum">
              <a:rPr lang="en-MY" smtClean="0"/>
              <a:t>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7793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5B93-556C-454E-A3E4-12D87D98BE80}" type="slidenum">
              <a:rPr lang="en-MY" smtClean="0"/>
              <a:t>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24992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B5B93-556C-454E-A3E4-12D87D98BE80}" type="slidenum">
              <a:rPr lang="en-MY" smtClean="0"/>
              <a:t>10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68195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rgbClr val="5E6A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424" y="3645024"/>
            <a:ext cx="8534400" cy="1752600"/>
          </a:xfrm>
        </p:spPr>
        <p:txBody>
          <a:bodyPr/>
          <a:lstStyle>
            <a:lvl1pPr marL="0" indent="0" algn="l">
              <a:buNone/>
              <a:defRPr i="1">
                <a:solidFill>
                  <a:srgbClr val="0098D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4A350D0-89A4-4139-BB8D-7A7CBEE26996}" type="datetime1">
              <a:rPr lang="en-GB" smtClean="0"/>
              <a:t>13/10/2022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62E6C35-AA05-4C52-85F2-7C25B7E275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784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F751C0A-A7BC-40FE-9BEF-B70D66AF630B}" type="datetime1">
              <a:rPr lang="en-GB" smtClean="0"/>
              <a:t>13/10/2022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941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A1B4386-FD61-4010-8E40-4E7DE2F3C96E}" type="datetime1">
              <a:rPr lang="en-GB" smtClean="0"/>
              <a:t>13/10/2022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45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681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6993300" cy="5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080000"/>
            <a:ext cx="6992937" cy="360362"/>
          </a:xfrm>
        </p:spPr>
        <p:txBody>
          <a:bodyPr/>
          <a:lstStyle>
            <a:lvl1pPr marL="0" indent="0">
              <a:buNone/>
              <a:defRPr sz="2100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620000"/>
            <a:ext cx="6992936" cy="450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04150" y="1"/>
            <a:ext cx="4387850" cy="667948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and Drop your Image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263EBA-2C46-40FB-9D48-819ED0C8994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9230BC-20AB-4DD9-AF5C-47BA72E5698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09361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BB20F1D-22B4-4CC2-B904-B1BB3B9F7B64}" type="datetime1">
              <a:rPr lang="en-GB" smtClean="0"/>
              <a:t>13/10/2022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62E6C35-AA05-4C52-85F2-7C25B7E275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257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5E6A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98D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EFEC559-F1CD-478C-9C73-0EE6C7CEFECC}" type="datetime1">
              <a:rPr lang="en-GB" smtClean="0"/>
              <a:t>13/10/2022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766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5413" y="2348881"/>
            <a:ext cx="5178987" cy="377728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3413" y="2348881"/>
            <a:ext cx="5178987" cy="377728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CD1896B-8352-4943-8983-601685DFF18E}" type="datetime1">
              <a:rPr lang="en-GB" smtClean="0"/>
              <a:t>13/10/2022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145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5413" y="2357190"/>
            <a:ext cx="518110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5413" y="3068960"/>
            <a:ext cx="5181104" cy="30572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9261" y="2357190"/>
            <a:ext cx="518313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99261" y="3068960"/>
            <a:ext cx="5183139" cy="30572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7EC1DB1-4AFF-4C54-8EAE-C7E6A003CCEA}" type="datetime1">
              <a:rPr lang="en-GB" smtClean="0"/>
              <a:t>13/10/2022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094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4549E00-A1B7-49F0-8998-4F8BF093FC5B}" type="datetime1">
              <a:rPr lang="en-GB" smtClean="0"/>
              <a:t>13/10/2022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544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375F3ED-D9B8-424D-9E1D-D027937868DB}" type="datetime1">
              <a:rPr lang="en-GB" smtClean="0"/>
              <a:t>13/10/2022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226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196752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420889"/>
            <a:ext cx="4011084" cy="370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6BFCF95-6CD2-4A59-B7B7-4745821062BC}" type="datetime1">
              <a:rPr lang="en-GB" smtClean="0"/>
              <a:t>13/10/2022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801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1637" y="4800600"/>
            <a:ext cx="68732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31637" y="612775"/>
            <a:ext cx="68732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31637" y="5367338"/>
            <a:ext cx="68732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B1C894F-C2F9-44B9-A0BE-E6D330CFC938}" type="datetime1">
              <a:rPr lang="en-GB" smtClean="0"/>
              <a:t>13/10/2022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91E7B16-C11D-48A6-9FE1-93A9A96AC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035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5413" y="1268760"/>
            <a:ext cx="10766987" cy="9989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5413" y="2348881"/>
            <a:ext cx="10766987" cy="3777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FE25D-0431-48DF-9296-AE69550CF30D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E6C35-AA05-4C52-85F2-7C25B7E275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91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0098D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rgbClr val="5E6A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5E6A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5E6A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5E6A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5E6A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ittadiniditwitter.it/news/il-maxxi-lancia-un-chatbot-che-guida-i-visitatori-alla-scoperta-delle-collezioni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jczMs6b1Q4?feature=oembed" TargetMode="Externa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746-022-00668-9" TargetMode="External"/><Relationship Id="rId2" Type="http://schemas.openxmlformats.org/officeDocument/2006/relationships/hyperlink" Target="https://doi.org/10.1136/bmj.n1248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spectra.site.hw.ac.u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spectra.site.hw.ac.uk/mel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pectra.site.hw.ac.uk/face-perception-lab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spectra.site.hw.ac.uk/star-lab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pectra.site.hw.ac.uk/mind-hub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Their mind in your hands: </a:t>
            </a:r>
            <a:br>
              <a:rPr lang="en-GB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</a:br>
            <a:r>
              <a:rPr lang="en-GB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User centric digital mental health</a:t>
            </a:r>
            <a:br>
              <a:rPr lang="en-GB" b="1" i="0" u="none" strike="noStrike" dirty="0">
                <a:solidFill>
                  <a:srgbClr val="006633"/>
                </a:solidFill>
                <a:effectLst/>
                <a:latin typeface="Arial" panose="020B0604020202020204" pitchFamily="34" charset="0"/>
              </a:rPr>
            </a:b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593A4E9-A08F-70D9-80EC-EE8FA11568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Mel McKendrick, PhD, </a:t>
            </a:r>
            <a:r>
              <a:rPr lang="en-GB" dirty="0" err="1"/>
              <a:t>Mres</a:t>
            </a:r>
            <a:r>
              <a:rPr lang="en-GB" dirty="0"/>
              <a:t>, MA, </a:t>
            </a:r>
            <a:r>
              <a:rPr lang="en-GB" dirty="0" err="1"/>
              <a:t>CPsychol</a:t>
            </a:r>
            <a:endParaRPr lang="en-GB" dirty="0"/>
          </a:p>
          <a:p>
            <a:r>
              <a:rPr lang="en-GB" dirty="0"/>
              <a:t>Assistant Professor in Psychology</a:t>
            </a:r>
          </a:p>
          <a:p>
            <a:r>
              <a:rPr lang="en-GB" dirty="0"/>
              <a:t>Heriot-Watt University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546BB2-73C4-D943-284B-2ADCD2112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GB" sz="4800"/>
              <a:t>Digital mental health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DEC80-0806-EE4F-B8B0-1542BF0A8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pPr lvl="1"/>
            <a:r>
              <a:rPr lang="en-GB" sz="2400" dirty="0">
                <a:latin typeface="-apple-system"/>
              </a:rPr>
              <a:t>D</a:t>
            </a:r>
            <a:r>
              <a:rPr lang="en-GB" sz="2400" b="0" i="0" dirty="0">
                <a:effectLst/>
                <a:latin typeface="-apple-system"/>
              </a:rPr>
              <a:t>iagnosis</a:t>
            </a:r>
          </a:p>
          <a:p>
            <a:pPr lvl="1"/>
            <a:r>
              <a:rPr lang="en-GB" sz="2400" dirty="0">
                <a:latin typeface="-apple-system"/>
              </a:rPr>
              <a:t>M</a:t>
            </a:r>
            <a:r>
              <a:rPr lang="en-GB" sz="2400" b="0" i="0" dirty="0">
                <a:effectLst/>
                <a:latin typeface="-apple-system"/>
              </a:rPr>
              <a:t>itigation</a:t>
            </a:r>
          </a:p>
          <a:p>
            <a:pPr lvl="1"/>
            <a:r>
              <a:rPr lang="en-GB" sz="2400" dirty="0">
                <a:latin typeface="-apple-system"/>
              </a:rPr>
              <a:t>T</a:t>
            </a:r>
            <a:r>
              <a:rPr lang="en-GB" sz="2400" b="0" i="0" dirty="0">
                <a:effectLst/>
                <a:latin typeface="-apple-system"/>
              </a:rPr>
              <a:t>reatment</a:t>
            </a:r>
          </a:p>
          <a:p>
            <a:pPr lvl="1"/>
            <a:r>
              <a:rPr lang="en-GB" sz="2400" dirty="0">
                <a:latin typeface="-apple-system"/>
              </a:rPr>
              <a:t>P</a:t>
            </a:r>
            <a:r>
              <a:rPr lang="en-GB" sz="2400" b="0" i="0" dirty="0">
                <a:effectLst/>
                <a:latin typeface="-apple-system"/>
              </a:rPr>
              <a:t>revention of disease </a:t>
            </a:r>
          </a:p>
          <a:p>
            <a:pPr lvl="2"/>
            <a:r>
              <a:rPr lang="en-GB" dirty="0">
                <a:latin typeface="-apple-system"/>
              </a:rPr>
              <a:t>(</a:t>
            </a:r>
            <a:r>
              <a:rPr lang="en-GB" b="0" i="0" dirty="0" err="1">
                <a:effectLst/>
                <a:latin typeface="-apple-system"/>
              </a:rPr>
              <a:t>Torous</a:t>
            </a:r>
            <a:r>
              <a:rPr lang="en-GB" b="0" i="0" dirty="0">
                <a:effectLst/>
                <a:latin typeface="-apple-system"/>
              </a:rPr>
              <a:t>, Stern &amp; Bourgeois, 2022)</a:t>
            </a:r>
          </a:p>
          <a:p>
            <a:pPr lvl="1"/>
            <a:endParaRPr lang="en-GB" sz="2400" b="0" i="0" dirty="0">
              <a:effectLst/>
              <a:latin typeface="-apple-system"/>
            </a:endParaRPr>
          </a:p>
          <a:p>
            <a:endParaRPr lang="en-GB" sz="24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6F79D-7F03-7B8C-D9AF-0AA42048D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62E6C35-AA05-4C52-85F2-7C25B7E27553}" type="slidenum">
              <a:rPr lang="en-GB" smtClean="0"/>
              <a:pPr>
                <a:spcAft>
                  <a:spcPts val="600"/>
                </a:spcAft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357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ample being pipetted into a petri dish">
            <a:extLst>
              <a:ext uri="{FF2B5EF4-FFF2-40B4-BE49-F238E27FC236}">
                <a16:creationId xmlns:a16="http://schemas.microsoft.com/office/drawing/2014/main" id="{D58A31FB-FEE2-A791-F2CC-11CCF32035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89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2D1A21-B877-4701-03BB-5989AABE3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  <a:latin typeface="+mj-lt"/>
                <a:cs typeface="+mj-cs"/>
              </a:rPr>
              <a:t>Digital Biomarkers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BCCF2-1402-4860-78D9-ED54EBD82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62E6C35-AA05-4C52-85F2-7C25B7E27553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11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64887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B5C1DE-8D2D-B915-6065-52D6C0494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800"/>
              <a:t>Digital Biomarkers - monitoring and mitigation</a:t>
            </a:r>
          </a:p>
        </p:txBody>
      </p:sp>
      <p:pic>
        <p:nvPicPr>
          <p:cNvPr id="6" name="Picture 5" descr="Mobile device with apps">
            <a:extLst>
              <a:ext uri="{FF2B5EF4-FFF2-40B4-BE49-F238E27FC236}">
                <a16:creationId xmlns:a16="http://schemas.microsoft.com/office/drawing/2014/main" id="{F7297354-DA41-FB3E-B43C-53C9FF5FBA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85" r="11115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7F2D4-CB59-ABA4-ABA4-76297A31C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sz="2000" dirty="0"/>
              <a:t>Smartphone data</a:t>
            </a:r>
          </a:p>
          <a:p>
            <a:pPr>
              <a:lnSpc>
                <a:spcPct val="90000"/>
              </a:lnSpc>
            </a:pPr>
            <a:r>
              <a:rPr lang="en-GB" sz="2000" dirty="0"/>
              <a:t>Ecological Momentary Assessment (EMA)</a:t>
            </a:r>
          </a:p>
          <a:p>
            <a:pPr>
              <a:lnSpc>
                <a:spcPct val="90000"/>
              </a:lnSpc>
            </a:pPr>
            <a:r>
              <a:rPr lang="en-GB" sz="2000" dirty="0"/>
              <a:t>Passive sensors</a:t>
            </a:r>
          </a:p>
          <a:p>
            <a:pPr>
              <a:lnSpc>
                <a:spcPct val="90000"/>
              </a:lnSpc>
            </a:pPr>
            <a:r>
              <a:rPr lang="en-GB" sz="2000" dirty="0"/>
              <a:t>Artificial Intelligence (AI) – relapse prediction and anomaly detection</a:t>
            </a:r>
          </a:p>
          <a:p>
            <a:pPr lvl="1">
              <a:lnSpc>
                <a:spcPct val="90000"/>
              </a:lnSpc>
            </a:pPr>
            <a:r>
              <a:rPr lang="en-GB" sz="2000" dirty="0"/>
              <a:t>Only 1% of commercial apps use passive sensors and only 2% are supported by research evidence.</a:t>
            </a:r>
          </a:p>
          <a:p>
            <a:pPr>
              <a:lnSpc>
                <a:spcPct val="90000"/>
              </a:lnSpc>
            </a:pPr>
            <a:r>
              <a:rPr lang="en-GB" sz="2000" dirty="0"/>
              <a:t>Natural Language Processing </a:t>
            </a:r>
          </a:p>
          <a:p>
            <a:pPr>
              <a:lnSpc>
                <a:spcPct val="90000"/>
              </a:lnSpc>
            </a:pPr>
            <a:r>
              <a:rPr lang="en-GB" sz="2000" dirty="0"/>
              <a:t>Clinical remote monitoring (</a:t>
            </a:r>
            <a:r>
              <a:rPr lang="en-GB" sz="2000" dirty="0" err="1"/>
              <a:t>Torous</a:t>
            </a:r>
            <a:r>
              <a:rPr lang="en-GB" sz="2000" dirty="0"/>
              <a:t> et al., 2021)</a:t>
            </a:r>
          </a:p>
          <a:p>
            <a:pPr marL="0" indent="0">
              <a:lnSpc>
                <a:spcPct val="90000"/>
              </a:lnSpc>
              <a:buNone/>
            </a:pPr>
            <a:endParaRPr lang="en-GB" sz="2000" dirty="0"/>
          </a:p>
          <a:p>
            <a:pPr>
              <a:lnSpc>
                <a:spcPct val="90000"/>
              </a:lnSpc>
            </a:pPr>
            <a:r>
              <a:rPr lang="en-GB" sz="2000" dirty="0"/>
              <a:t>Issues in objective metrics such as thresholds or movements</a:t>
            </a:r>
          </a:p>
          <a:p>
            <a:pPr>
              <a:lnSpc>
                <a:spcPct val="90000"/>
              </a:lnSpc>
            </a:pPr>
            <a:r>
              <a:rPr lang="en-GB" sz="2000" dirty="0"/>
              <a:t>Adherence to protocols(</a:t>
            </a:r>
            <a:r>
              <a:rPr lang="en-GB" sz="2000" dirty="0" err="1"/>
              <a:t>Torous</a:t>
            </a:r>
            <a:r>
              <a:rPr lang="en-GB" sz="2000" dirty="0"/>
              <a:t>, Stern &amp; Bourgeois, 2022)</a:t>
            </a:r>
          </a:p>
          <a:p>
            <a:pPr>
              <a:lnSpc>
                <a:spcPct val="90000"/>
              </a:lnSpc>
            </a:pPr>
            <a:endParaRPr lang="en-GB" sz="2000" dirty="0"/>
          </a:p>
          <a:p>
            <a:pPr marL="0" indent="0">
              <a:lnSpc>
                <a:spcPct val="90000"/>
              </a:lnSpc>
              <a:buNone/>
            </a:pPr>
            <a:endParaRPr lang="en-GB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F09F9-77A8-BFC9-0D52-8B8B2D45D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2978" y="6356350"/>
            <a:ext cx="130082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62E6C35-AA05-4C52-85F2-7C25B7E27553}" type="slidenum">
              <a:rPr lang="en-GB" smtClean="0"/>
              <a:pPr>
                <a:spcAft>
                  <a:spcPts val="600"/>
                </a:spcAft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385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4218-280D-7D18-3DE5-19C3A40B2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1513" y="95988"/>
            <a:ext cx="10766987" cy="998984"/>
          </a:xfrm>
        </p:spPr>
        <p:txBody>
          <a:bodyPr/>
          <a:lstStyle/>
          <a:p>
            <a:r>
              <a:rPr lang="en-GB" dirty="0"/>
              <a:t>Digital biomarkers for mental health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5DFD1-4B8A-D5E8-210D-DDC19E778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E6C35-AA05-4C52-85F2-7C25B7E27553}" type="slidenum">
              <a:rPr lang="en-GB" smtClean="0"/>
              <a:t>13</a:t>
            </a:fld>
            <a:endParaRPr lang="en-GB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D966693-448E-9F91-AD7A-85C32C648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91" y="2578939"/>
            <a:ext cx="12192000" cy="187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44BBD5-28FC-C0D9-BBD5-5C64E4BEC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0591" y="1676842"/>
            <a:ext cx="10766987" cy="3777283"/>
          </a:xfrm>
        </p:spPr>
        <p:txBody>
          <a:bodyPr/>
          <a:lstStyle/>
          <a:p>
            <a:r>
              <a:rPr lang="en-GB" dirty="0"/>
              <a:t>Proximity and walking behaviours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BE27D6-0180-EBE3-93BF-8382B1B20EFC}"/>
              </a:ext>
            </a:extLst>
          </p:cNvPr>
          <p:cNvSpPr txBox="1"/>
          <p:nvPr/>
        </p:nvSpPr>
        <p:spPr>
          <a:xfrm>
            <a:off x="8009" y="5084793"/>
            <a:ext cx="61741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dirty="0" err="1">
                <a:solidFill>
                  <a:srgbClr val="222222"/>
                </a:solidFill>
                <a:effectLst/>
                <a:latin typeface="+mj-lt"/>
              </a:rPr>
              <a:t>Dechant</a:t>
            </a:r>
            <a:r>
              <a:rPr lang="en-GB" sz="1800" b="0" i="0" dirty="0">
                <a:solidFill>
                  <a:srgbClr val="222222"/>
                </a:solidFill>
                <a:effectLst/>
                <a:latin typeface="+mj-lt"/>
              </a:rPr>
              <a:t>, Frommel &amp; Mandryk (2021). 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650088-D841-369F-463B-0BB411EF0E9E}"/>
              </a:ext>
            </a:extLst>
          </p:cNvPr>
          <p:cNvSpPr txBox="1"/>
          <p:nvPr/>
        </p:nvSpPr>
        <p:spPr>
          <a:xfrm>
            <a:off x="9777786" y="6508322"/>
            <a:ext cx="2731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dirty="0">
                <a:solidFill>
                  <a:schemeClr val="bg1"/>
                </a:solidFill>
                <a:effectLst/>
                <a:latin typeface="+mj-lt"/>
              </a:rPr>
              <a:t>McKendrick &amp; Delicato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286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B1C848-A642-CC8F-8A00-06FD7E118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19" y="228600"/>
            <a:ext cx="11068162" cy="4953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1B8CC4-C5E3-49C3-F05F-64D9F99AF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91E7B16-C11D-48A6-9FE1-93A9A96AC7E6}" type="slidenum">
              <a:rPr lang="en-GB"/>
              <a:pPr>
                <a:spcAft>
                  <a:spcPts val="600"/>
                </a:spcAft>
              </a:pPr>
              <a:t>14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6076B6-1308-2757-042D-4DFB513CA226}"/>
              </a:ext>
            </a:extLst>
          </p:cNvPr>
          <p:cNvSpPr txBox="1"/>
          <p:nvPr/>
        </p:nvSpPr>
        <p:spPr>
          <a:xfrm>
            <a:off x="534651" y="6219825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https://thymia.ai/</a:t>
            </a:r>
          </a:p>
        </p:txBody>
      </p:sp>
    </p:spTree>
    <p:extLst>
      <p:ext uri="{BB962C8B-B14F-4D97-AF65-F5344CB8AC3E}">
        <p14:creationId xmlns:p14="http://schemas.microsoft.com/office/powerpoint/2010/main" val="1184250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4AC7F4-4F48-5915-8CFA-B38051726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>
                <a:solidFill>
                  <a:schemeClr val="tx1"/>
                </a:solidFill>
                <a:latin typeface="+mj-lt"/>
                <a:cs typeface="+mj-cs"/>
              </a:rPr>
              <a:t>Digital biomarkers: Facial recognition</a:t>
            </a:r>
          </a:p>
        </p:txBody>
      </p:sp>
      <p:pic>
        <p:nvPicPr>
          <p:cNvPr id="7" name="Content Placeholder 6" descr="Woman with freckles">
            <a:extLst>
              <a:ext uri="{FF2B5EF4-FFF2-40B4-BE49-F238E27FC236}">
                <a16:creationId xmlns:a16="http://schemas.microsoft.com/office/drawing/2014/main" id="{CBCD0907-4D8C-583B-36EE-4AFA443E78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0" r="22479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516136-B2F0-AD71-06FE-AB51ADE3BBDB}"/>
              </a:ext>
            </a:extLst>
          </p:cNvPr>
          <p:cNvSpPr txBox="1"/>
          <p:nvPr/>
        </p:nvSpPr>
        <p:spPr>
          <a:xfrm>
            <a:off x="5297762" y="2706624"/>
            <a:ext cx="6251110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/>
              <a:t>Ethics</a:t>
            </a:r>
            <a:r>
              <a:rPr lang="en-US" sz="2200"/>
              <a:t> – Informed consent; bias, privacy (Martinez-Martin (2019)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i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i="0">
                <a:effectLst/>
              </a:rPr>
              <a:t>“55.5% indicated they were equally worried about the privacy of medical records, DNA, and facial images collected for precision health research”</a:t>
            </a:r>
            <a:r>
              <a:rPr lang="en-US" sz="2200"/>
              <a:t> (Katsanis et al., 2021)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09B5A-90BA-3001-748A-1FA9E3753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2978" y="6356350"/>
            <a:ext cx="130082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62E6C35-AA05-4C52-85F2-7C25B7E2755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41930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4D3F6D-F51C-85BC-EDC6-39C081A20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000"/>
              <a:t>Digital interventions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B4D62-6224-7DE1-5393-357C88A1C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GB" sz="2200" dirty="0"/>
              <a:t>Chatbots</a:t>
            </a:r>
          </a:p>
          <a:p>
            <a:pPr marL="0" indent="0">
              <a:lnSpc>
                <a:spcPct val="90000"/>
              </a:lnSpc>
              <a:buNone/>
            </a:pPr>
            <a:endParaRPr lang="en-GB" sz="2200" dirty="0"/>
          </a:p>
          <a:p>
            <a:pPr>
              <a:lnSpc>
                <a:spcPct val="90000"/>
              </a:lnSpc>
            </a:pPr>
            <a:r>
              <a:rPr lang="en-GB" sz="2200" dirty="0"/>
              <a:t>Smartphones –information/health tips </a:t>
            </a:r>
          </a:p>
          <a:p>
            <a:pPr>
              <a:lnSpc>
                <a:spcPct val="90000"/>
              </a:lnSpc>
            </a:pPr>
            <a:endParaRPr lang="en-GB" sz="2200" dirty="0"/>
          </a:p>
          <a:p>
            <a:pPr>
              <a:lnSpc>
                <a:spcPct val="90000"/>
              </a:lnSpc>
            </a:pPr>
            <a:r>
              <a:rPr lang="en-GB" sz="2200" dirty="0"/>
              <a:t>Efficacy issues - only 55.3% mention evidence base and only 6.2% provided supported evidence.</a:t>
            </a:r>
          </a:p>
          <a:p>
            <a:pPr>
              <a:lnSpc>
                <a:spcPct val="90000"/>
              </a:lnSpc>
            </a:pPr>
            <a:endParaRPr lang="en-GB" sz="2200" dirty="0"/>
          </a:p>
          <a:p>
            <a:pPr marL="0" indent="0">
              <a:lnSpc>
                <a:spcPct val="90000"/>
              </a:lnSpc>
              <a:buNone/>
            </a:pPr>
            <a:r>
              <a:rPr lang="en-GB" sz="2200" dirty="0"/>
              <a:t>(</a:t>
            </a:r>
            <a:r>
              <a:rPr lang="en-GB" sz="2200" dirty="0" err="1"/>
              <a:t>Torous</a:t>
            </a:r>
            <a:r>
              <a:rPr lang="en-GB" sz="2200" dirty="0"/>
              <a:t> et al., 2021)</a:t>
            </a:r>
          </a:p>
        </p:txBody>
      </p:sp>
      <p:pic>
        <p:nvPicPr>
          <p:cNvPr id="8" name="Picture 7" descr="A picture containing text, clipart">
            <a:extLst>
              <a:ext uri="{FF2B5EF4-FFF2-40B4-BE49-F238E27FC236}">
                <a16:creationId xmlns:a16="http://schemas.microsoft.com/office/drawing/2014/main" id="{3179B585-70B0-EAAB-54DB-619A744EEB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95" r="3912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37A11-C8D9-ECD3-174E-8BFD572C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62E6C35-AA05-4C52-85F2-7C25B7E27553}" type="slidenum">
              <a:rPr lang="en-GB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98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2" name="Rectangle 11279">
            <a:extLst>
              <a:ext uri="{FF2B5EF4-FFF2-40B4-BE49-F238E27FC236}">
                <a16:creationId xmlns:a16="http://schemas.microsoft.com/office/drawing/2014/main" id="{9CE0A68D-28EF-49D9-B84B-5DAB3871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4D3F6D-F51C-85BC-EDC6-39C081A20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174" y="385234"/>
            <a:ext cx="9183840" cy="1663995"/>
          </a:xfrm>
        </p:spPr>
        <p:txBody>
          <a:bodyPr anchor="t">
            <a:normAutofit/>
          </a:bodyPr>
          <a:lstStyle/>
          <a:p>
            <a:pPr algn="ctr"/>
            <a:r>
              <a:rPr lang="en-GB" sz="3200" dirty="0">
                <a:solidFill>
                  <a:schemeClr val="bg1">
                    <a:alpha val="60000"/>
                  </a:schemeClr>
                </a:solidFill>
              </a:rPr>
              <a:t>Digital interventions: Virtual Reality</a:t>
            </a:r>
          </a:p>
        </p:txBody>
      </p:sp>
      <p:pic>
        <p:nvPicPr>
          <p:cNvPr id="5" name="Online Media 4" title="SimSensei &amp; MultiSense: Virtual Human and Multimodal Perception for Healthcare Support">
            <a:hlinkClick r:id="" action="ppaction://media"/>
            <a:extLst>
              <a:ext uri="{FF2B5EF4-FFF2-40B4-BE49-F238E27FC236}">
                <a16:creationId xmlns:a16="http://schemas.microsoft.com/office/drawing/2014/main" id="{EF80CA93-79A2-4D72-45AF-DF870FF08AF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91877" y="1615755"/>
            <a:ext cx="9278311" cy="5242244"/>
          </a:xfrm>
          <a:prstGeom prst="rect">
            <a:avLst/>
          </a:prstGeom>
        </p:spPr>
      </p:pic>
      <p:sp>
        <p:nvSpPr>
          <p:cNvPr id="11293" name="Rectangle 11281">
            <a:extLst>
              <a:ext uri="{FF2B5EF4-FFF2-40B4-BE49-F238E27FC236}">
                <a16:creationId xmlns:a16="http://schemas.microsoft.com/office/drawing/2014/main" id="{1FA0C3DC-24DE-44E3-9D41-CAA5F3B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6208" y="0"/>
            <a:ext cx="4775791" cy="6857999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B4D62-6224-7DE1-5393-357C88A1C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8607" y="1501542"/>
            <a:ext cx="10870187" cy="365125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Shows promise (</a:t>
            </a:r>
            <a:r>
              <a:rPr lang="en-GB" sz="2000" dirty="0" err="1">
                <a:solidFill>
                  <a:schemeClr val="bg1"/>
                </a:solidFill>
              </a:rPr>
              <a:t>Torous</a:t>
            </a:r>
            <a:r>
              <a:rPr lang="en-GB" sz="2000" dirty="0">
                <a:solidFill>
                  <a:schemeClr val="bg1"/>
                </a:solidFill>
              </a:rPr>
              <a:t> et al., 2021)</a:t>
            </a:r>
          </a:p>
          <a:p>
            <a:pPr marL="0" indent="0">
              <a:buNone/>
            </a:pPr>
            <a:endParaRPr lang="en-GB" sz="2000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37A11-C8D9-ECD3-174E-8BFD572C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576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62E6C35-AA05-4C52-85F2-7C25B7E27553}" type="slidenum">
              <a:rPr lang="en-GB" sz="1000">
                <a:solidFill>
                  <a:schemeClr val="bg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GB" sz="1000">
              <a:solidFill>
                <a:schemeClr val="bg1">
                  <a:alpha val="6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4EAE87-D9D4-4FB1-3AA5-2F6B31C26B9A}"/>
              </a:ext>
            </a:extLst>
          </p:cNvPr>
          <p:cNvSpPr txBox="1"/>
          <p:nvPr/>
        </p:nvSpPr>
        <p:spPr>
          <a:xfrm>
            <a:off x="1723869" y="1684104"/>
            <a:ext cx="293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Simsensei</a:t>
            </a:r>
          </a:p>
        </p:txBody>
      </p:sp>
    </p:spTree>
    <p:extLst>
      <p:ext uri="{BB962C8B-B14F-4D97-AF65-F5344CB8AC3E}">
        <p14:creationId xmlns:p14="http://schemas.microsoft.com/office/powerpoint/2010/main" val="1407431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661753-D89C-D07D-9490-24D98FBEB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Barriers to accessibility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C07E32-CD5D-186E-8A38-80A5540EF1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685" r="12619" b="-2"/>
          <a:stretch/>
        </p:blipFill>
        <p:spPr>
          <a:xfrm>
            <a:off x="5153822" y="1209760"/>
            <a:ext cx="6553545" cy="44464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51862-6470-C892-43A2-9A4AFE96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91022" y="6356350"/>
            <a:ext cx="136277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62E6C35-AA05-4C52-85F2-7C25B7E27553}" type="slidenum">
              <a:rPr lang="en-US">
                <a:solidFill>
                  <a:srgbClr val="595959"/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>
              <a:solidFill>
                <a:srgbClr val="59595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9CD396-1A4B-3332-9620-E91FB619A9CF}"/>
              </a:ext>
            </a:extLst>
          </p:cNvPr>
          <p:cNvSpPr txBox="1"/>
          <p:nvPr/>
        </p:nvSpPr>
        <p:spPr>
          <a:xfrm>
            <a:off x="8664315" y="1394085"/>
            <a:ext cx="5096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Carnegie trust funded project</a:t>
            </a:r>
          </a:p>
        </p:txBody>
      </p:sp>
    </p:spTree>
    <p:extLst>
      <p:ext uri="{BB962C8B-B14F-4D97-AF65-F5344CB8AC3E}">
        <p14:creationId xmlns:p14="http://schemas.microsoft.com/office/powerpoint/2010/main" val="2227375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7014-500A-9624-0874-691170503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273" y="78685"/>
            <a:ext cx="9332928" cy="998984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1">
                    <a:lumMod val="75000"/>
                  </a:schemeClr>
                </a:solidFill>
              </a:rPr>
              <a:t>Child and Adolescent digital psychiatry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57642A-0EAB-7E58-88F0-CD40C6674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5413" y="1717428"/>
            <a:ext cx="5181104" cy="639762"/>
          </a:xfrm>
        </p:spPr>
        <p:txBody>
          <a:bodyPr/>
          <a:lstStyle/>
          <a:p>
            <a:r>
              <a:rPr lang="en-GB" dirty="0"/>
              <a:t>Advantages of digital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9B1A5-2066-4A9B-0A04-6F470BEB49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Increased accessibility to healthcare</a:t>
            </a:r>
          </a:p>
          <a:p>
            <a:r>
              <a:rPr lang="en-GB" dirty="0"/>
              <a:t>Treatment and mitigation</a:t>
            </a:r>
          </a:p>
          <a:p>
            <a:r>
              <a:rPr lang="en-GB" dirty="0"/>
              <a:t>Autonomy/empowerment</a:t>
            </a:r>
          </a:p>
          <a:p>
            <a:r>
              <a:rPr lang="en-GB" dirty="0"/>
              <a:t>User acceptance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 err="1"/>
              <a:t>Wies</a:t>
            </a:r>
            <a:r>
              <a:rPr lang="en-GB" dirty="0"/>
              <a:t>, </a:t>
            </a:r>
            <a:r>
              <a:rPr lang="en-GB" dirty="0" err="1"/>
              <a:t>Contantin</a:t>
            </a:r>
            <a:r>
              <a:rPr lang="en-GB" dirty="0"/>
              <a:t> &amp; </a:t>
            </a:r>
            <a:r>
              <a:rPr lang="en-GB" dirty="0" err="1"/>
              <a:t>Ienca</a:t>
            </a:r>
            <a:r>
              <a:rPr lang="en-GB" dirty="0"/>
              <a:t> (2021)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2C958E-C475-4AD4-BBFB-1275BA45FA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99261" y="1717428"/>
            <a:ext cx="5183139" cy="639762"/>
          </a:xfrm>
        </p:spPr>
        <p:txBody>
          <a:bodyPr/>
          <a:lstStyle/>
          <a:p>
            <a:r>
              <a:rPr lang="en-GB" dirty="0"/>
              <a:t>Disadvantages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15792E-36EB-D0B4-03B9-6BE42FDAACD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Privacy/confidentiality</a:t>
            </a:r>
          </a:p>
          <a:p>
            <a:r>
              <a:rPr lang="en-GB" dirty="0"/>
              <a:t>Perceived stigma</a:t>
            </a:r>
          </a:p>
          <a:p>
            <a:r>
              <a:rPr lang="en-GB" dirty="0"/>
              <a:t>Inequity of access</a:t>
            </a:r>
          </a:p>
          <a:p>
            <a:r>
              <a:rPr lang="en-GB" dirty="0"/>
              <a:t>Cross cultural differences</a:t>
            </a:r>
          </a:p>
          <a:p>
            <a:r>
              <a:rPr lang="en-GB" dirty="0"/>
              <a:t>Clinical validation</a:t>
            </a:r>
          </a:p>
          <a:p>
            <a:r>
              <a:rPr lang="en-GB" dirty="0"/>
              <a:t>Consent/</a:t>
            </a:r>
            <a:r>
              <a:rPr lang="en-GB" dirty="0" err="1"/>
              <a:t>dependancy</a:t>
            </a:r>
            <a:r>
              <a:rPr lang="en-GB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2CFDA-7987-E41B-8F21-34AE93BA8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E6C35-AA05-4C52-85F2-7C25B7E2755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371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760A0D-26E2-B70C-44F9-68551A313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/>
              <a:t>Agenda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8D087-D5FA-0671-0E85-A7087315C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GB" sz="2200"/>
              <a:t>Background</a:t>
            </a:r>
          </a:p>
          <a:p>
            <a:r>
              <a:rPr lang="en-GB" sz="2200"/>
              <a:t>Assessment - Digital biomarkers</a:t>
            </a:r>
          </a:p>
          <a:p>
            <a:r>
              <a:rPr lang="en-GB" sz="2200"/>
              <a:t>Digital interventions</a:t>
            </a:r>
          </a:p>
          <a:p>
            <a:r>
              <a:rPr lang="en-GB" sz="2200"/>
              <a:t>Problems</a:t>
            </a:r>
          </a:p>
          <a:p>
            <a:r>
              <a:rPr lang="en-GB" sz="2200"/>
              <a:t>Current work and vision for future </a:t>
            </a:r>
          </a:p>
          <a:p>
            <a:endParaRPr lang="en-GB" sz="2200"/>
          </a:p>
        </p:txBody>
      </p:sp>
      <p:pic>
        <p:nvPicPr>
          <p:cNvPr id="6" name="Picture 5" descr="101010 data lines to infinity">
            <a:extLst>
              <a:ext uri="{FF2B5EF4-FFF2-40B4-BE49-F238E27FC236}">
                <a16:creationId xmlns:a16="http://schemas.microsoft.com/office/drawing/2014/main" id="{4EC4372E-F43F-9E08-03CB-83EC7DDE8D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79" r="15775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32CE17-9E1B-A943-5CD9-29A7E0FA6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62E6C35-AA05-4C52-85F2-7C25B7E27553}" type="slidenum">
              <a:rPr lang="en-GB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888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FE4FBE-5AF9-C473-C74E-D575121E38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6936" y="1534510"/>
            <a:ext cx="9413639" cy="4591653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0E86D3-59A7-5600-7BC2-5DADAEA7B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20</a:t>
            </a:fld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512EF0-3B7E-C74C-A4A0-A175D5DE1873}"/>
              </a:ext>
            </a:extLst>
          </p:cNvPr>
          <p:cNvSpPr/>
          <p:nvPr/>
        </p:nvSpPr>
        <p:spPr>
          <a:xfrm>
            <a:off x="980941" y="3741683"/>
            <a:ext cx="4382814" cy="47296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D03BA0-681E-488C-F32A-E3485085E72A}"/>
              </a:ext>
            </a:extLst>
          </p:cNvPr>
          <p:cNvSpPr txBox="1">
            <a:spLocks/>
          </p:cNvSpPr>
          <p:nvPr/>
        </p:nvSpPr>
        <p:spPr>
          <a:xfrm>
            <a:off x="1704566" y="472324"/>
            <a:ext cx="9183840" cy="16639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98D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200" dirty="0">
                <a:solidFill>
                  <a:schemeClr val="tx1">
                    <a:lumMod val="50000"/>
                    <a:alpha val="60000"/>
                  </a:schemeClr>
                </a:solidFill>
              </a:rPr>
              <a:t>Digital interventions: Serious games</a:t>
            </a:r>
          </a:p>
        </p:txBody>
      </p:sp>
    </p:spTree>
    <p:extLst>
      <p:ext uri="{BB962C8B-B14F-4D97-AF65-F5344CB8AC3E}">
        <p14:creationId xmlns:p14="http://schemas.microsoft.com/office/powerpoint/2010/main" val="1725138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A5E771-A987-052E-17AE-E1F0E19F424F}"/>
              </a:ext>
            </a:extLst>
          </p:cNvPr>
          <p:cNvSpPr/>
          <p:nvPr/>
        </p:nvSpPr>
        <p:spPr>
          <a:xfrm>
            <a:off x="640080" y="4777739"/>
            <a:ext cx="3418990" cy="1412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Potential issues in validation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347471-8081-42E8-B305-D1EA2E92C9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39" b="16028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62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E3E6D4-B633-F76D-A3F1-DEB2E7138AFB}"/>
              </a:ext>
            </a:extLst>
          </p:cNvPr>
          <p:cNvSpPr/>
          <p:nvPr/>
        </p:nvSpPr>
        <p:spPr>
          <a:xfrm>
            <a:off x="4654294" y="4777739"/>
            <a:ext cx="6897626" cy="139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Lack of control active groups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Overlappi</a:t>
            </a:r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 conditions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Individual differences</a:t>
            </a:r>
          </a:p>
        </p:txBody>
      </p:sp>
    </p:spTree>
    <p:extLst>
      <p:ext uri="{BB962C8B-B14F-4D97-AF65-F5344CB8AC3E}">
        <p14:creationId xmlns:p14="http://schemas.microsoft.com/office/powerpoint/2010/main" val="1816234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0" name="Rectangle 2059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55" name="Title 1">
            <a:extLst>
              <a:ext uri="{FF2B5EF4-FFF2-40B4-BE49-F238E27FC236}">
                <a16:creationId xmlns:a16="http://schemas.microsoft.com/office/drawing/2014/main" id="{DC6CE1EE-B149-4730-A24C-5128E6B29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818457"/>
            <a:ext cx="3322317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SuperBetter</a:t>
            </a:r>
          </a:p>
        </p:txBody>
      </p:sp>
      <p:pic>
        <p:nvPicPr>
          <p:cNvPr id="2050" name="Picture 2" descr="SuperBetter - Get Stronger, Happier and More Resilient">
            <a:extLst>
              <a:ext uri="{FF2B5EF4-FFF2-40B4-BE49-F238E27FC236}">
                <a16:creationId xmlns:a16="http://schemas.microsoft.com/office/drawing/2014/main" id="{CBD47A6A-AF18-4DF6-BC05-8C266FFE5B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r="5570" b="-1"/>
          <a:stretch/>
        </p:blipFill>
        <p:spPr bwMode="auto">
          <a:xfrm>
            <a:off x="716280" y="882902"/>
            <a:ext cx="6436548" cy="509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62" name="Straight Connector 2061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1786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D00FCC1-AE31-6224-27ED-29681188F1F7}"/>
              </a:ext>
            </a:extLst>
          </p:cNvPr>
          <p:cNvSpPr txBox="1">
            <a:spLocks/>
          </p:cNvSpPr>
          <p:nvPr/>
        </p:nvSpPr>
        <p:spPr>
          <a:xfrm>
            <a:off x="1171013" y="209169"/>
            <a:ext cx="10766987" cy="9989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98D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Engagement issues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61DADC-9F12-B8DF-AE47-395EFBBB6F24}"/>
              </a:ext>
            </a:extLst>
          </p:cNvPr>
          <p:cNvSpPr txBox="1"/>
          <p:nvPr/>
        </p:nvSpPr>
        <p:spPr>
          <a:xfrm>
            <a:off x="344205" y="5649847"/>
            <a:ext cx="119747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i="0" dirty="0">
                <a:effectLst/>
                <a:latin typeface="-apple-system"/>
              </a:rPr>
              <a:t>95% of users disengage mental health-related apps within two weeks (</a:t>
            </a:r>
            <a:r>
              <a:rPr lang="en-GB" sz="2400" b="0" i="0" dirty="0" err="1">
                <a:effectLst/>
                <a:latin typeface="-apple-system"/>
              </a:rPr>
              <a:t>Baumel</a:t>
            </a:r>
            <a:r>
              <a:rPr lang="en-GB" sz="2400" b="0" i="0" dirty="0">
                <a:effectLst/>
                <a:latin typeface="-apple-system"/>
              </a:rPr>
              <a:t> et al. 2019)</a:t>
            </a:r>
          </a:p>
          <a:p>
            <a:r>
              <a:rPr lang="en-GB" sz="2400" dirty="0">
                <a:latin typeface="-apple-system"/>
              </a:rPr>
              <a:t>In young people, risk of stigma </a:t>
            </a:r>
            <a:r>
              <a:rPr lang="en-GB" sz="2400" b="0" i="0" dirty="0">
                <a:effectLst/>
                <a:latin typeface="-apple-system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2456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32" name="Rectangle 4110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3" name="Rectangle 4112">
            <a:extLst>
              <a:ext uri="{FF2B5EF4-FFF2-40B4-BE49-F238E27FC236}">
                <a16:creationId xmlns:a16="http://schemas.microsoft.com/office/drawing/2014/main" id="{33B9C452-2C6E-4D52-8FC7-669291EE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4" name="Rectangle 4114">
            <a:extLst>
              <a:ext uri="{FF2B5EF4-FFF2-40B4-BE49-F238E27FC236}">
                <a16:creationId xmlns:a16="http://schemas.microsoft.com/office/drawing/2014/main" id="{34E1CC44-1B7F-472B-B668-B4F2F4723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5" name="Rectangle 4116">
            <a:extLst>
              <a:ext uri="{FF2B5EF4-FFF2-40B4-BE49-F238E27FC236}">
                <a16:creationId xmlns:a16="http://schemas.microsoft.com/office/drawing/2014/main" id="{B5BAD077-4A41-458D-9909-1A108699E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6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36" name="Rectangle 4118">
            <a:extLst>
              <a:ext uri="{FF2B5EF4-FFF2-40B4-BE49-F238E27FC236}">
                <a16:creationId xmlns:a16="http://schemas.microsoft.com/office/drawing/2014/main" id="{F1FC21CE-01FD-49CC-BAFC-06F38B34B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0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545584-6657-4A0D-A268-01F688685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21728"/>
            <a:ext cx="6999883" cy="9679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  <a:latin typeface="+mj-lt"/>
                <a:cs typeface="+mj-cs"/>
              </a:rPr>
              <a:t>Engagement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76F46B00-6C54-4FAA-9EE9-FBC896DC7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689" y="2957688"/>
            <a:ext cx="2490796" cy="24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0E2C2AA-4A54-406A-9724-603FD02CB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9929" y="2955815"/>
            <a:ext cx="2494544" cy="249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8CA2A23F-EF67-4A65-AC81-0CC55395C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9169" y="2951631"/>
            <a:ext cx="2502912" cy="250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D83FC2C-6DBA-4D6B-A116-3441D68FC2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15350" y="2951631"/>
            <a:ext cx="2502910" cy="250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D38C69-4974-8835-610E-426232B4017E}"/>
              </a:ext>
            </a:extLst>
          </p:cNvPr>
          <p:cNvSpPr txBox="1"/>
          <p:nvPr/>
        </p:nvSpPr>
        <p:spPr>
          <a:xfrm>
            <a:off x="344695" y="5614633"/>
            <a:ext cx="11264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Simplicity, fun, portable, accessible, affordable, varied…but which induce or reduce stress?</a:t>
            </a:r>
          </a:p>
        </p:txBody>
      </p:sp>
    </p:spTree>
    <p:extLst>
      <p:ext uri="{BB962C8B-B14F-4D97-AF65-F5344CB8AC3E}">
        <p14:creationId xmlns:p14="http://schemas.microsoft.com/office/powerpoint/2010/main" val="2942830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DDDE2-74FC-09AA-F1AC-F12E5EC38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003FB-3533-66FE-3952-B435F0893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222222"/>
                </a:solidFill>
                <a:latin typeface="-apple-system"/>
              </a:rPr>
              <a:t>S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oftware as a medical device (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-apple-system"/>
              </a:rPr>
              <a:t>SaMD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)</a:t>
            </a:r>
          </a:p>
          <a:p>
            <a:pPr lvl="1"/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FDA introduced the Digital Health Software Precertification (Pre-Cert) Pilot Program</a:t>
            </a:r>
          </a:p>
          <a:p>
            <a:pPr lvl="1"/>
            <a:r>
              <a:rPr lang="en-GB" dirty="0">
                <a:solidFill>
                  <a:srgbClr val="222222"/>
                </a:solidFill>
                <a:latin typeface="-apple-system"/>
              </a:rPr>
              <a:t>FDA has cleared digital CBT programmes without clinical data (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-apple-system"/>
              </a:rPr>
              <a:t>Torous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, Stern &amp; Bourgeois, 2022)</a:t>
            </a:r>
          </a:p>
          <a:p>
            <a:pPr lvl="1"/>
            <a:r>
              <a:rPr lang="en-GB" dirty="0">
                <a:solidFill>
                  <a:srgbClr val="222222"/>
                </a:solidFill>
                <a:latin typeface="-apple-system"/>
              </a:rPr>
              <a:t>Privacy – e.g. 28% of Google play apps offer no privacy (</a:t>
            </a:r>
            <a:r>
              <a:rPr lang="en-GB" dirty="0" err="1">
                <a:solidFill>
                  <a:srgbClr val="222222"/>
                </a:solidFill>
                <a:latin typeface="-apple-system"/>
              </a:rPr>
              <a:t>Tangary</a:t>
            </a:r>
            <a:r>
              <a:rPr lang="en-GB" dirty="0">
                <a:solidFill>
                  <a:srgbClr val="222222"/>
                </a:solidFill>
                <a:latin typeface="-apple-system"/>
              </a:rPr>
              <a:t> et al., 2021)</a:t>
            </a:r>
          </a:p>
          <a:p>
            <a:pPr marL="457200" lvl="1" indent="0">
              <a:buNone/>
            </a:pPr>
            <a:endParaRPr lang="en-GB" b="0" i="0" dirty="0">
              <a:solidFill>
                <a:srgbClr val="222222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599E3B-AEFF-6B63-4F50-FB48B773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E6C35-AA05-4C52-85F2-7C25B7E27553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092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1944A7-AF02-BAC0-5B86-5192A8857E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r="25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E10A87-3927-40F1-61BE-1BCB4E9DC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FFFFFF"/>
                </a:solidFill>
                <a:latin typeface="+mj-lt"/>
                <a:cs typeface="+mj-cs"/>
              </a:rPr>
              <a:t>Addressing the problems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3E9447-5ADD-AF94-6BAB-0A5EF91CE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562E6C35-AA05-4C52-85F2-7C25B7E27553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25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243C2C-B325-479F-A980-E0DB2263E952}"/>
              </a:ext>
            </a:extLst>
          </p:cNvPr>
          <p:cNvSpPr txBox="1"/>
          <p:nvPr/>
        </p:nvSpPr>
        <p:spPr>
          <a:xfrm>
            <a:off x="2385392" y="4569931"/>
            <a:ext cx="78585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Personalisation of digital biosensors to increase diagnostic accuracy – MIND Sense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Sophisticated cohort understanding - MIND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Therapeutic value– MIND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Engagement/ Adherence - PPIs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Ethics – privacy, regulation – Development of protocols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Accessibility - Robotics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Validation  - MIND Serve</a:t>
            </a:r>
          </a:p>
          <a:p>
            <a:r>
              <a:rPr lang="en-GB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6749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D1CB29E-4434-D80F-709A-29870CD3F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>
                <a:solidFill>
                  <a:schemeClr val="tx1"/>
                </a:solidFill>
                <a:latin typeface="+mj-lt"/>
                <a:cs typeface="+mj-cs"/>
              </a:rPr>
              <a:t>Personalised Assessment</a:t>
            </a:r>
            <a:br>
              <a:rPr lang="en-US" sz="5400">
                <a:solidFill>
                  <a:schemeClr val="tx1"/>
                </a:solidFill>
                <a:latin typeface="+mj-lt"/>
                <a:cs typeface="+mj-cs"/>
              </a:rPr>
            </a:br>
            <a:r>
              <a:rPr lang="en-US" sz="5400">
                <a:solidFill>
                  <a:schemeClr val="tx1"/>
                </a:solidFill>
                <a:latin typeface="+mj-lt"/>
                <a:cs typeface="+mj-cs"/>
              </a:rPr>
              <a:t>MIND Sense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96CB9CC-1B3C-30EB-5103-FFAA8720A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1" b="28770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E2067-D618-41EA-421F-84F72AE31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0350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562E6C35-AA05-4C52-85F2-7C25B7E27553}" type="slidenum">
              <a:rPr lang="en-US" sz="1500">
                <a:solidFill>
                  <a:srgbClr val="FFFFFF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26</a:t>
            </a:fld>
            <a:endParaRPr lang="en-US" sz="15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92878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62EFF-C561-9740-4DE5-DBE527F79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>
                <a:solidFill>
                  <a:schemeClr val="tx1"/>
                </a:solidFill>
                <a:latin typeface="+mj-lt"/>
                <a:cs typeface="+mj-cs"/>
              </a:rPr>
              <a:t>Cohort analysis </a:t>
            </a:r>
            <a:br>
              <a:rPr lang="en-US" sz="5400">
                <a:solidFill>
                  <a:schemeClr val="tx1"/>
                </a:solidFill>
                <a:latin typeface="+mj-lt"/>
                <a:cs typeface="+mj-cs"/>
              </a:rPr>
            </a:br>
            <a:r>
              <a:rPr lang="en-US" sz="5400">
                <a:solidFill>
                  <a:schemeClr val="tx1"/>
                </a:solidFill>
                <a:latin typeface="+mj-lt"/>
                <a:cs typeface="+mj-cs"/>
              </a:rPr>
              <a:t>MIND Map</a:t>
            </a:r>
          </a:p>
        </p:txBody>
      </p:sp>
      <p:sp>
        <p:nvSpPr>
          <p:cNvPr id="5136" name="Freeform: Shape 5135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CBAC1E3-38F4-168A-6BAB-D6048255CE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5" r="4166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9CB0A-A89F-1635-5780-DF5952EBC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0350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562E6C35-AA05-4C52-85F2-7C25B7E27553}" type="slidenum">
              <a:rPr lang="en-US" sz="1500">
                <a:solidFill>
                  <a:srgbClr val="FFFFFF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27</a:t>
            </a:fld>
            <a:endParaRPr lang="en-US" sz="15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84844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A62EFF-C561-9740-4DE5-DBE527F79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1257295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Therapeutic Value</a:t>
            </a:r>
            <a:b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Mind Tools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1ADA0D9-5A49-CE05-B60E-8E3E423F4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0040" y="3488387"/>
            <a:ext cx="11496821" cy="20406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9CB0A-A89F-1635-5780-DF5952EBC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224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62E6C35-AA05-4C52-85F2-7C25B7E27553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83093B-D607-8672-84A0-3B404B6A26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886" r="2127" b="-1"/>
          <a:stretch/>
        </p:blipFill>
        <p:spPr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F7B43-6999-5295-3EC4-B61AA842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232" y="6108192"/>
            <a:ext cx="548640" cy="548640"/>
          </a:xfrm>
          <a:prstGeom prst="ellipse">
            <a:avLst/>
          </a:prstGeom>
          <a:solidFill>
            <a:srgbClr val="546F8D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562E6C35-AA05-4C52-85F2-7C25B7E27553}" type="slidenum">
              <a:rPr lang="en-US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29</a:t>
            </a:fld>
            <a:endParaRPr lang="en-US" sz="1500">
              <a:solidFill>
                <a:srgbClr val="FFFFFF"/>
              </a:solidFill>
            </a:endParaRPr>
          </a:p>
        </p:txBody>
      </p:sp>
      <p:graphicFrame>
        <p:nvGraphicFramePr>
          <p:cNvPr id="2" name="Content Placeholder 5">
            <a:extLst>
              <a:ext uri="{FF2B5EF4-FFF2-40B4-BE49-F238E27FC236}">
                <a16:creationId xmlns:a16="http://schemas.microsoft.com/office/drawing/2014/main" id="{118BC401-0EFE-DADC-43E4-CCF9906F07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5902632"/>
              </p:ext>
            </p:extLst>
          </p:nvPr>
        </p:nvGraphicFramePr>
        <p:xfrm>
          <a:off x="6951280" y="374651"/>
          <a:ext cx="4597592" cy="305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31E29C69-0AF0-9754-5B78-395AFC785C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28558"/>
              </p:ext>
            </p:extLst>
          </p:nvPr>
        </p:nvGraphicFramePr>
        <p:xfrm>
          <a:off x="7086600" y="3482975"/>
          <a:ext cx="4346576" cy="3173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BA31F92-895A-3D3E-5882-0A52B8E69830}"/>
              </a:ext>
            </a:extLst>
          </p:cNvPr>
          <p:cNvSpPr txBox="1"/>
          <p:nvPr/>
        </p:nvSpPr>
        <p:spPr>
          <a:xfrm>
            <a:off x="122401" y="3575740"/>
            <a:ext cx="2809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Pilot studies to build iterative understanding of mental health needs</a:t>
            </a:r>
          </a:p>
        </p:txBody>
      </p:sp>
    </p:spTree>
    <p:extLst>
      <p:ext uri="{BB962C8B-B14F-4D97-AF65-F5344CB8AC3E}">
        <p14:creationId xmlns:p14="http://schemas.microsoft.com/office/powerpoint/2010/main" val="34935703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7C5F937-FDA4-49FD-A135-03738460F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F515E37C-522A-423F-B958-36BF66141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48540B-F3D0-8490-2DBA-AA47B590E5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7" r="10553" b="-1"/>
          <a:stretch/>
        </p:blipFill>
        <p:spPr bwMode="auto">
          <a:xfrm>
            <a:off x="20" y="10"/>
            <a:ext cx="6095980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3" y="0"/>
                </a:lnTo>
                <a:lnTo>
                  <a:pt x="5998730" y="19709"/>
                </a:lnTo>
                <a:cubicBezTo>
                  <a:pt x="6001245" y="280059"/>
                  <a:pt x="5986414" y="540409"/>
                  <a:pt x="5999656" y="800631"/>
                </a:cubicBezTo>
                <a:cubicBezTo>
                  <a:pt x="6009854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2" y="3561638"/>
                  <a:pt x="5989196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0" y="4176620"/>
                </a:lnTo>
                <a:cubicBezTo>
                  <a:pt x="5886701" y="4176651"/>
                  <a:pt x="5821787" y="4174749"/>
                  <a:pt x="5756904" y="4173480"/>
                </a:cubicBezTo>
                <a:cubicBezTo>
                  <a:pt x="5518558" y="4169040"/>
                  <a:pt x="5280085" y="4173480"/>
                  <a:pt x="5042246" y="4150774"/>
                </a:cubicBezTo>
                <a:cubicBezTo>
                  <a:pt x="4977617" y="4144622"/>
                  <a:pt x="4912545" y="4140690"/>
                  <a:pt x="4847599" y="4141467"/>
                </a:cubicBezTo>
                <a:cubicBezTo>
                  <a:pt x="4782654" y="4142244"/>
                  <a:pt x="4717834" y="4147730"/>
                  <a:pt x="4653712" y="4160414"/>
                </a:cubicBezTo>
                <a:cubicBezTo>
                  <a:pt x="4446570" y="4200625"/>
                  <a:pt x="4238795" y="4203162"/>
                  <a:pt x="4029496" y="4186925"/>
                </a:cubicBezTo>
                <a:cubicBezTo>
                  <a:pt x="3943620" y="4180203"/>
                  <a:pt x="3857745" y="4169040"/>
                  <a:pt x="3771488" y="4171196"/>
                </a:cubicBezTo>
                <a:cubicBezTo>
                  <a:pt x="3623584" y="4175129"/>
                  <a:pt x="3475553" y="4167137"/>
                  <a:pt x="3327522" y="4169167"/>
                </a:cubicBezTo>
                <a:cubicBezTo>
                  <a:pt x="3323527" y="4169738"/>
                  <a:pt x="3319442" y="4169205"/>
                  <a:pt x="3315726" y="4167645"/>
                </a:cubicBezTo>
                <a:cubicBezTo>
                  <a:pt x="3278940" y="4142402"/>
                  <a:pt x="3238602" y="4152169"/>
                  <a:pt x="3200548" y="4158765"/>
                </a:cubicBezTo>
                <a:cubicBezTo>
                  <a:pt x="3074081" y="4180710"/>
                  <a:pt x="2947741" y="4191492"/>
                  <a:pt x="2819245" y="4174494"/>
                </a:cubicBezTo>
                <a:cubicBezTo>
                  <a:pt x="2696545" y="4156698"/>
                  <a:pt x="2572095" y="4154478"/>
                  <a:pt x="2448850" y="4167898"/>
                </a:cubicBezTo>
                <a:cubicBezTo>
                  <a:pt x="2279382" y="4187687"/>
                  <a:pt x="2110548" y="4183501"/>
                  <a:pt x="1941461" y="4167898"/>
                </a:cubicBezTo>
                <a:cubicBezTo>
                  <a:pt x="1872836" y="4161556"/>
                  <a:pt x="1803197" y="4150774"/>
                  <a:pt x="1735207" y="4166630"/>
                </a:cubicBezTo>
                <a:cubicBezTo>
                  <a:pt x="1651488" y="4186038"/>
                  <a:pt x="1568022" y="4179695"/>
                  <a:pt x="1484049" y="4175382"/>
                </a:cubicBezTo>
                <a:cubicBezTo>
                  <a:pt x="1377751" y="4169801"/>
                  <a:pt x="1271707" y="4153692"/>
                  <a:pt x="1165028" y="4166376"/>
                </a:cubicBezTo>
                <a:cubicBezTo>
                  <a:pt x="1115684" y="4172211"/>
                  <a:pt x="1066721" y="4181471"/>
                  <a:pt x="1016743" y="4179061"/>
                </a:cubicBezTo>
                <a:cubicBezTo>
                  <a:pt x="878480" y="4172719"/>
                  <a:pt x="740343" y="4165235"/>
                  <a:pt x="601825" y="4166376"/>
                </a:cubicBezTo>
                <a:cubicBezTo>
                  <a:pt x="543856" y="4166757"/>
                  <a:pt x="486267" y="4168659"/>
                  <a:pt x="428552" y="4172845"/>
                </a:cubicBezTo>
                <a:cubicBezTo>
                  <a:pt x="320858" y="4180710"/>
                  <a:pt x="213545" y="4170055"/>
                  <a:pt x="106233" y="4166249"/>
                </a:cubicBezTo>
                <a:lnTo>
                  <a:pt x="0" y="4171008"/>
                </a:lnTo>
                <a:close/>
              </a:path>
            </a:pathLst>
          </a:custGeom>
          <a:noFill/>
        </p:spPr>
      </p:pic>
      <p:pic>
        <p:nvPicPr>
          <p:cNvPr id="1026" name="Picture 2" descr="EyeLink II - The Best Head Mounted System - SR Research">
            <a:extLst>
              <a:ext uri="{FF2B5EF4-FFF2-40B4-BE49-F238E27FC236}">
                <a16:creationId xmlns:a16="http://schemas.microsoft.com/office/drawing/2014/main" id="{31081B36-8DCF-5EA5-FFC3-3BD718E96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283"/>
          <a:stretch/>
        </p:blipFill>
        <p:spPr bwMode="auto">
          <a:xfrm>
            <a:off x="6019800" y="-1"/>
            <a:ext cx="6172193" cy="418767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sketch line">
            <a:extLst>
              <a:ext uri="{FF2B5EF4-FFF2-40B4-BE49-F238E27FC236}">
                <a16:creationId xmlns:a16="http://schemas.microsoft.com/office/drawing/2014/main" id="{C125E75E-F290-415E-9397-4DAC206C5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57015" y="533095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6B6AD1-59F4-34E0-1341-28CCB9E59C06}"/>
              </a:ext>
            </a:extLst>
          </p:cNvPr>
          <p:cNvSpPr txBox="1"/>
          <p:nvPr/>
        </p:nvSpPr>
        <p:spPr>
          <a:xfrm>
            <a:off x="4654294" y="4562856"/>
            <a:ext cx="6894576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solidFill>
                  <a:srgbClr val="FFFFFF"/>
                </a:solidFill>
                <a:effectLst/>
              </a:rPr>
              <a:t>The role of self-relevance, attention and online interpretation of social cues in social anxiety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64E63D-2973-BBF9-59FF-3F5E1811E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91E7B16-C11D-48A6-9FE1-93A9A96AC7E6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52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C53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0D3257-771F-9A63-0948-6E2FA8D4A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400">
                <a:solidFill>
                  <a:srgbClr val="FFFFFF"/>
                </a:solidFill>
                <a:latin typeface="+mj-lt"/>
                <a:cs typeface="+mj-cs"/>
              </a:rPr>
              <a:t>Therapeutic value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1F3A0B-04F4-B0A8-FE93-484FDBA9F2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8" r="-2" b="-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7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9224E5-5310-AF3E-9CAD-AC1478249BD4}"/>
              </a:ext>
            </a:extLst>
          </p:cNvPr>
          <p:cNvSpPr txBox="1"/>
          <p:nvPr/>
        </p:nvSpPr>
        <p:spPr>
          <a:xfrm>
            <a:off x="8029319" y="917725"/>
            <a:ext cx="3424739" cy="2183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FFFFFF"/>
                </a:solidFill>
              </a:rPr>
              <a:t>Trial intervention – validating  mechanisms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effectLst/>
              </a:rPr>
              <a:t>Experimental group 1 (combined cognitive restructuring/exposure)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effectLst/>
              </a:rPr>
              <a:t>Experimental group 2 (exposure only)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effectLst/>
              </a:rPr>
              <a:t>Control group (performance only)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57E87-D871-C516-CE5F-0DDC1047C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0391" y="6535157"/>
            <a:ext cx="973667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62E6C35-AA05-4C52-85F2-7C25B7E27553}" type="slidenum"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30</a:t>
            </a:fld>
            <a:endParaRPr lang="en-US" sz="105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9E7ADB-5650-7F2A-309D-1DF80C6DC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003" y="3632628"/>
            <a:ext cx="2971369" cy="202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80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2" name="Rectangle 9231">
            <a:extLst>
              <a:ext uri="{FF2B5EF4-FFF2-40B4-BE49-F238E27FC236}">
                <a16:creationId xmlns:a16="http://schemas.microsoft.com/office/drawing/2014/main" id="{D6B40EE1-545B-44B1-AC7B-86667387D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71749"/>
            <a:ext cx="12192000" cy="25862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7A0DE4-468E-C745-C460-8EACBFBD4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62272"/>
            <a:ext cx="10506456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400" dirty="0">
                <a:solidFill>
                  <a:schemeClr val="bg1"/>
                </a:solidFill>
                <a:latin typeface="+mj-lt"/>
                <a:cs typeface="+mj-cs"/>
              </a:rPr>
              <a:t>Digital biomarkers: Eye tracking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86A9E047-8543-E937-2355-A96CBBB3E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491" y="470012"/>
            <a:ext cx="5578893" cy="338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A66682B8-85A7-219D-9A7F-52BB231BD4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4617" y="456065"/>
            <a:ext cx="5578893" cy="340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89C52E-F3C7-5379-2AE6-4F2F677E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91E7B16-C11D-48A6-9FE1-93A9A96AC7E6}" type="slidenum">
              <a:rPr lang="en-US">
                <a:solidFill>
                  <a:schemeClr val="bg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A6146-664B-36E4-5E72-C3D20EA69F78}"/>
              </a:ext>
            </a:extLst>
          </p:cNvPr>
          <p:cNvSpPr txBox="1"/>
          <p:nvPr/>
        </p:nvSpPr>
        <p:spPr>
          <a:xfrm>
            <a:off x="368491" y="3920561"/>
            <a:ext cx="3580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McKendrick, Butler &amp; Grealy, 2016). l</a:t>
            </a:r>
          </a:p>
        </p:txBody>
      </p:sp>
    </p:spTree>
    <p:extLst>
      <p:ext uri="{BB962C8B-B14F-4D97-AF65-F5344CB8AC3E}">
        <p14:creationId xmlns:p14="http://schemas.microsoft.com/office/powerpoint/2010/main" val="1748462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A36BD-3D0C-42D5-A5D3-CE11F48418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4086" y="1291085"/>
            <a:ext cx="6992937" cy="3603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Expert Performance Approach</a:t>
            </a:r>
            <a:endParaRPr lang="en-US" noProof="1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51536B-93ED-432A-BBEA-AF185E223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804352" y="1204506"/>
            <a:ext cx="0" cy="4093388"/>
          </a:xfrm>
          <a:prstGeom prst="line">
            <a:avLst/>
          </a:prstGeom>
          <a:ln w="635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Placeholder 10" descr="stack of three books on a table">
            <a:extLst>
              <a:ext uri="{FF2B5EF4-FFF2-40B4-BE49-F238E27FC236}">
                <a16:creationId xmlns:a16="http://schemas.microsoft.com/office/drawing/2014/main" id="{460EECBB-989F-48EA-AA88-7967BCA18E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4150" y="1"/>
            <a:ext cx="4387850" cy="667948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387291C8-8854-A34F-410F-A8689312A7F9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4" b="2"/>
          <a:stretch/>
        </p:blipFill>
        <p:spPr>
          <a:xfrm>
            <a:off x="614086" y="1804889"/>
            <a:ext cx="6081365" cy="4175676"/>
          </a:xfrm>
          <a:prstGeom prst="rect">
            <a:avLst/>
          </a:prstGeom>
        </p:spPr>
      </p:pic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1B07B5E2-162E-7852-80F0-7F36B0BEC128}"/>
              </a:ext>
            </a:extLst>
          </p:cNvPr>
          <p:cNvSpPr/>
          <p:nvPr/>
        </p:nvSpPr>
        <p:spPr>
          <a:xfrm>
            <a:off x="0" y="6663235"/>
            <a:ext cx="12192000" cy="194765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1CE8FD-D7F1-24E4-9053-ADDFAED23B33}"/>
              </a:ext>
            </a:extLst>
          </p:cNvPr>
          <p:cNvSpPr/>
          <p:nvPr/>
        </p:nvSpPr>
        <p:spPr>
          <a:xfrm>
            <a:off x="614086" y="5934670"/>
            <a:ext cx="60813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mbria" panose="0204050305040603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An example of the expert performance approach(Ericsson, </a:t>
            </a:r>
            <a:r>
              <a:rPr lang="en-GB" dirty="0" err="1">
                <a:latin typeface="Cambria" panose="0204050305040603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Krampe</a:t>
            </a:r>
            <a:r>
              <a:rPr lang="en-GB" dirty="0">
                <a:latin typeface="Cambria" panose="0204050305040603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, &amp; </a:t>
            </a:r>
            <a:r>
              <a:rPr lang="en-GB" dirty="0" err="1">
                <a:latin typeface="Cambria" panose="0204050305040603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Tesch-Römer</a:t>
            </a:r>
            <a:r>
              <a:rPr lang="en-GB" dirty="0">
                <a:latin typeface="Cambria" panose="0204050305040603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, 1993)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1590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4D0C8-2FAA-3AD9-CCBF-30905F1F0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6405" y="0"/>
            <a:ext cx="9475595" cy="998984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Digital Biomarkers Behavioural analysis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2CACE7A-BB72-D09A-5569-124CD75D3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63698" y="1416311"/>
            <a:ext cx="3620931" cy="234578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FA919-BC52-2FE3-2A9F-43B205E96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E6C35-AA05-4C52-85F2-7C25B7E27553}" type="slidenum">
              <a:rPr lang="en-GB" smtClean="0"/>
              <a:t>33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EFFB98-E80D-3110-7DC2-EF81686EE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6311"/>
            <a:ext cx="4107021" cy="23996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E760D3-4D06-0F7D-7CCE-7E34B8FA2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1307" y="1389395"/>
            <a:ext cx="3550693" cy="23996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049B5F-8840-F1E2-AAA3-C9CE4F192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24550"/>
            <a:ext cx="12192000" cy="277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48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g129c324a842_3_129"/>
          <p:cNvPicPr preferRelativeResize="0"/>
          <p:nvPr/>
        </p:nvPicPr>
        <p:blipFill rotWithShape="1">
          <a:blip r:embed="rId3"/>
          <a:srcRect t="6532" b="23198"/>
          <a:stretch/>
        </p:blipFill>
        <p:spPr>
          <a:xfrm>
            <a:off x="304800" y="457200"/>
            <a:ext cx="11277600" cy="5943600"/>
          </a:xfrm>
          <a:prstGeom prst="rect">
            <a:avLst/>
          </a:prstGeom>
          <a:noFill/>
        </p:spPr>
      </p:pic>
      <p:sp>
        <p:nvSpPr>
          <p:cNvPr id="140" name="Google Shape;140;g129c324a842_3_129"/>
          <p:cNvSpPr txBox="1"/>
          <p:nvPr/>
        </p:nvSpPr>
        <p:spPr>
          <a:xfrm>
            <a:off x="7113975" y="4107651"/>
            <a:ext cx="5895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89C6E-68CC-6978-DB72-210FF158B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06" y="619403"/>
            <a:ext cx="10766987" cy="998984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Engagement: PPIs</a:t>
            </a:r>
          </a:p>
        </p:txBody>
      </p:sp>
    </p:spTree>
    <p:extLst>
      <p:ext uri="{BB962C8B-B14F-4D97-AF65-F5344CB8AC3E}">
        <p14:creationId xmlns:p14="http://schemas.microsoft.com/office/powerpoint/2010/main" val="923440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7A68A1-EC36-2F34-7EEB-8695BDFF3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134" y="1396289"/>
            <a:ext cx="5006336" cy="1325563"/>
          </a:xfrm>
        </p:spPr>
        <p:txBody>
          <a:bodyPr>
            <a:normAutofit/>
          </a:bodyPr>
          <a:lstStyle/>
          <a:p>
            <a:r>
              <a:rPr lang="en-GB"/>
              <a:t>Ethics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 descr="Pen placed on top of a signature line">
            <a:extLst>
              <a:ext uri="{FF2B5EF4-FFF2-40B4-BE49-F238E27FC236}">
                <a16:creationId xmlns:a16="http://schemas.microsoft.com/office/drawing/2014/main" id="{2FB2C96D-3F53-80FE-8BDE-F1847390FF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67" r="-1" b="-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652E0-B839-9F75-551A-AC3E1A184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578" y="2871982"/>
            <a:ext cx="5004073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1800" dirty="0">
                <a:solidFill>
                  <a:schemeClr val="tx1"/>
                </a:solidFill>
              </a:rPr>
              <a:t>SMILE</a:t>
            </a:r>
          </a:p>
          <a:p>
            <a:r>
              <a:rPr lang="en-GB" sz="1800" dirty="0">
                <a:solidFill>
                  <a:schemeClr val="tx1"/>
                </a:solidFill>
              </a:rPr>
              <a:t>Ethics work package with advisory board</a:t>
            </a:r>
          </a:p>
          <a:p>
            <a:r>
              <a:rPr lang="en-GB" sz="1800" dirty="0">
                <a:solidFill>
                  <a:schemeClr val="tx1"/>
                </a:solidFill>
              </a:rPr>
              <a:t>Privacy and security</a:t>
            </a:r>
          </a:p>
          <a:p>
            <a:r>
              <a:rPr lang="en-GB" sz="1800" dirty="0">
                <a:solidFill>
                  <a:schemeClr val="tx1"/>
                </a:solidFill>
              </a:rPr>
              <a:t>Regulatory WP</a:t>
            </a:r>
          </a:p>
          <a:p>
            <a:r>
              <a:rPr lang="en-GB" sz="1800" dirty="0">
                <a:solidFill>
                  <a:schemeClr val="tx1"/>
                </a:solidFill>
              </a:rPr>
              <a:t>User acceptance WP</a:t>
            </a:r>
          </a:p>
          <a:p>
            <a:r>
              <a:rPr lang="en-GB" sz="1800" dirty="0">
                <a:solidFill>
                  <a:schemeClr val="tx1"/>
                </a:solidFill>
              </a:rPr>
              <a:t>Safeguarding WP</a:t>
            </a: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803971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Man analyzing data on a screen">
            <a:extLst>
              <a:ext uri="{FF2B5EF4-FFF2-40B4-BE49-F238E27FC236}">
                <a16:creationId xmlns:a16="http://schemas.microsoft.com/office/drawing/2014/main" id="{9CD45040-82BD-5BB9-61AD-DAF0A2FC36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708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D12C8C-5751-D618-DF83-08793C81B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FFFFFF"/>
                </a:solidFill>
                <a:latin typeface="+mj-lt"/>
                <a:cs typeface="+mj-cs"/>
              </a:rPr>
              <a:t>Validation</a:t>
            </a:r>
            <a:br>
              <a:rPr lang="en-US" sz="6600" dirty="0">
                <a:solidFill>
                  <a:srgbClr val="FFFFFF"/>
                </a:solidFill>
                <a:latin typeface="+mj-lt"/>
                <a:cs typeface="+mj-cs"/>
              </a:rPr>
            </a:br>
            <a:r>
              <a:rPr lang="en-US" sz="6600" dirty="0">
                <a:solidFill>
                  <a:srgbClr val="FFFFFF"/>
                </a:solidFill>
                <a:latin typeface="+mj-lt"/>
                <a:cs typeface="+mj-cs"/>
              </a:rPr>
              <a:t>MIND Serve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E2C020-9E58-F946-E2BE-CF903DD13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62E6C35-AA05-4C52-85F2-7C25B7E27553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36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46933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0033F-1A6D-F7E1-2A06-8DDA4E9D2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C1835-388F-6A66-06A2-47FA0322C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1200" b="0" i="0" dirty="0" err="1">
                <a:effectLst/>
                <a:latin typeface="+mn-lt"/>
              </a:rPr>
              <a:t>Baumel</a:t>
            </a:r>
            <a:r>
              <a:rPr lang="en-GB" sz="1200" b="0" i="0" dirty="0">
                <a:effectLst/>
                <a:latin typeface="+mn-lt"/>
              </a:rPr>
              <a:t>, A., Muench, F., Edan, S. &amp; Kane, J. M. (2019) Objective user engagement with mental health apps: systematic search and panel-based usage analysis. </a:t>
            </a:r>
            <a:r>
              <a:rPr lang="en-GB" sz="1200" b="0" i="1" dirty="0">
                <a:effectLst/>
                <a:latin typeface="+mn-lt"/>
              </a:rPr>
              <a:t>J. Med. Internet Res.</a:t>
            </a:r>
            <a:r>
              <a:rPr lang="en-GB" sz="1200" b="0" i="0" dirty="0">
                <a:effectLst/>
                <a:latin typeface="+mn-lt"/>
              </a:rPr>
              <a:t> </a:t>
            </a:r>
            <a:r>
              <a:rPr lang="en-GB" sz="1200" i="1" dirty="0">
                <a:effectLst/>
                <a:latin typeface="+mn-lt"/>
              </a:rPr>
              <a:t>21</a:t>
            </a:r>
            <a:r>
              <a:rPr lang="en-GB" sz="1200" b="0" i="0" dirty="0">
                <a:effectLst/>
                <a:latin typeface="+mn-lt"/>
              </a:rPr>
              <a:t>, e14567.</a:t>
            </a:r>
          </a:p>
          <a:p>
            <a:pPr>
              <a:lnSpc>
                <a:spcPct val="90000"/>
              </a:lnSpc>
            </a:pPr>
            <a:r>
              <a:rPr lang="en-GB" sz="1200" b="0" i="0" dirty="0" err="1">
                <a:effectLst/>
                <a:latin typeface="+mn-lt"/>
              </a:rPr>
              <a:t>Dechant</a:t>
            </a:r>
            <a:r>
              <a:rPr lang="en-GB" sz="1200" b="0" i="0" dirty="0">
                <a:effectLst/>
                <a:latin typeface="+mn-lt"/>
              </a:rPr>
              <a:t> M.J., Frommel J., Mandryk R.L. (2021). The Development of Explicit and Implicit Game-Based Digital </a:t>
            </a:r>
            <a:r>
              <a:rPr lang="en-GB" sz="1200" b="0" i="0" dirty="0" err="1">
                <a:effectLst/>
                <a:latin typeface="+mn-lt"/>
              </a:rPr>
              <a:t>Behavioral</a:t>
            </a:r>
            <a:r>
              <a:rPr lang="en-GB" sz="1200" b="0" i="0" dirty="0">
                <a:effectLst/>
                <a:latin typeface="+mn-lt"/>
              </a:rPr>
              <a:t> Markers for the Assessment of Social Anxiety, </a:t>
            </a:r>
            <a:r>
              <a:rPr lang="en-GB" sz="1200" b="0" i="1" dirty="0">
                <a:effectLst/>
                <a:latin typeface="+mn-lt"/>
              </a:rPr>
              <a:t>Frontiers in Psychology, 12, </a:t>
            </a:r>
            <a:r>
              <a:rPr lang="en-GB" sz="1200" b="0" i="0" dirty="0">
                <a:effectLst/>
                <a:latin typeface="+mn-lt"/>
              </a:rPr>
              <a:t>DOI=10.3389/fpsyg.2021.760850 </a:t>
            </a:r>
          </a:p>
          <a:p>
            <a:pPr>
              <a:lnSpc>
                <a:spcPct val="90000"/>
              </a:lnSpc>
            </a:pPr>
            <a:r>
              <a:rPr lang="en-GB" sz="1200" b="0" i="0" dirty="0" err="1">
                <a:effectLst/>
                <a:latin typeface="+mn-lt"/>
              </a:rPr>
              <a:t>Katsanis</a:t>
            </a:r>
            <a:r>
              <a:rPr lang="en-GB" sz="1200" b="0" i="0" dirty="0">
                <a:effectLst/>
                <a:latin typeface="+mn-lt"/>
              </a:rPr>
              <a:t> SH, Claes P, </a:t>
            </a:r>
            <a:r>
              <a:rPr lang="en-GB" sz="1200" b="0" i="0" dirty="0" err="1">
                <a:effectLst/>
                <a:latin typeface="+mn-lt"/>
              </a:rPr>
              <a:t>Doerr</a:t>
            </a:r>
            <a:r>
              <a:rPr lang="en-GB" sz="1200" b="0" i="0" dirty="0">
                <a:effectLst/>
                <a:latin typeface="+mn-lt"/>
              </a:rPr>
              <a:t> M, Cook-Deegan R, Tenenbaum J.D, Evans B.J, Lee M.K, Anderton J, Weinberg S.M, Wagner J.K. (2021). A survey of U.S. public perspectives on facial recognition technology and facial imaging data practices in health and research contexts.</a:t>
            </a:r>
            <a:r>
              <a:rPr lang="en-GB" sz="1200" b="0" i="1" dirty="0">
                <a:effectLst/>
                <a:latin typeface="+mn-lt"/>
              </a:rPr>
              <a:t> </a:t>
            </a:r>
            <a:r>
              <a:rPr lang="en-GB" sz="1200" b="0" i="1" dirty="0" err="1">
                <a:effectLst/>
                <a:latin typeface="+mn-lt"/>
              </a:rPr>
              <a:t>PLoS</a:t>
            </a:r>
            <a:r>
              <a:rPr lang="en-GB" sz="1200" b="0" i="1" dirty="0">
                <a:effectLst/>
                <a:latin typeface="+mn-lt"/>
              </a:rPr>
              <a:t> One</a:t>
            </a:r>
            <a:r>
              <a:rPr lang="en-GB" sz="1200" i="1" dirty="0">
                <a:latin typeface="+mn-lt"/>
              </a:rPr>
              <a:t>, </a:t>
            </a:r>
            <a:r>
              <a:rPr lang="en-GB" sz="1200" b="0" i="1" dirty="0">
                <a:effectLst/>
                <a:latin typeface="+mn-lt"/>
              </a:rPr>
              <a:t>14;16(10</a:t>
            </a:r>
            <a:r>
              <a:rPr lang="en-GB" sz="1200" b="0" i="0" dirty="0">
                <a:effectLst/>
                <a:latin typeface="+mn-lt"/>
              </a:rPr>
              <a:t>), e0257923. </a:t>
            </a:r>
            <a:r>
              <a:rPr lang="en-GB" sz="1200" b="0" i="0" dirty="0" err="1">
                <a:effectLst/>
                <a:latin typeface="+mn-lt"/>
              </a:rPr>
              <a:t>doi</a:t>
            </a:r>
            <a:r>
              <a:rPr lang="en-GB" sz="1200" b="0" i="0" dirty="0">
                <a:effectLst/>
                <a:latin typeface="+mn-lt"/>
              </a:rPr>
              <a:t>: 10.1371/journal.pone.0257923.</a:t>
            </a:r>
          </a:p>
          <a:p>
            <a:pPr>
              <a:lnSpc>
                <a:spcPct val="90000"/>
              </a:lnSpc>
            </a:pPr>
            <a:r>
              <a:rPr lang="en-GB" sz="1200" b="0" i="0" dirty="0" err="1">
                <a:effectLst/>
                <a:latin typeface="+mn-lt"/>
              </a:rPr>
              <a:t>Tangari</a:t>
            </a:r>
            <a:r>
              <a:rPr lang="en-GB" sz="1200" b="0" i="0" dirty="0">
                <a:effectLst/>
                <a:latin typeface="+mn-lt"/>
              </a:rPr>
              <a:t>, G., Ikram, M., Ijaz, K., </a:t>
            </a:r>
            <a:r>
              <a:rPr lang="en-GB" sz="1200" b="0" i="0" dirty="0" err="1">
                <a:effectLst/>
                <a:latin typeface="+mn-lt"/>
              </a:rPr>
              <a:t>Kaafar</a:t>
            </a:r>
            <a:r>
              <a:rPr lang="en-GB" sz="1200" b="0" i="0" dirty="0">
                <a:effectLst/>
                <a:latin typeface="+mn-lt"/>
              </a:rPr>
              <a:t>, M. A. &amp; </a:t>
            </a:r>
            <a:r>
              <a:rPr lang="en-GB" sz="1200" b="0" i="0" dirty="0" err="1">
                <a:effectLst/>
                <a:latin typeface="+mn-lt"/>
              </a:rPr>
              <a:t>Berkovsky</a:t>
            </a:r>
            <a:r>
              <a:rPr lang="en-GB" sz="1200" b="0" i="0" dirty="0">
                <a:effectLst/>
                <a:latin typeface="+mn-lt"/>
              </a:rPr>
              <a:t> S. (2021) Mobile health and privacy: cross sectional study. </a:t>
            </a:r>
            <a:r>
              <a:rPr lang="en-GB" sz="1200" b="0" i="1" dirty="0">
                <a:effectLst/>
                <a:latin typeface="+mn-lt"/>
              </a:rPr>
              <a:t>BMJ</a:t>
            </a:r>
            <a:r>
              <a:rPr lang="en-GB" sz="1200" b="0" i="0" dirty="0">
                <a:effectLst/>
                <a:latin typeface="+mn-lt"/>
              </a:rPr>
              <a:t>. </a:t>
            </a:r>
            <a:r>
              <a:rPr lang="en-GB" sz="1200" b="0" i="0" dirty="0">
                <a:effectLst/>
                <a:latin typeface="+mn-lt"/>
                <a:hlinkClick r:id="rId2"/>
              </a:rPr>
              <a:t>https://doi.org/10.1136/bmj.n1248</a:t>
            </a:r>
            <a:r>
              <a:rPr lang="en-GB" sz="1200" b="0" i="0" dirty="0">
                <a:effectLst/>
                <a:latin typeface="+mn-lt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GB" sz="1200" b="0" i="0" dirty="0" err="1">
                <a:effectLst/>
                <a:latin typeface="+mn-lt"/>
              </a:rPr>
              <a:t>Torous</a:t>
            </a:r>
            <a:r>
              <a:rPr lang="en-GB" sz="1200" b="0" i="0" dirty="0">
                <a:effectLst/>
                <a:latin typeface="+mn-lt"/>
              </a:rPr>
              <a:t> J, Bucci S, Bell IH, Kessing LV, </a:t>
            </a:r>
            <a:r>
              <a:rPr lang="en-GB" sz="1200" b="0" i="0" dirty="0" err="1">
                <a:effectLst/>
                <a:latin typeface="+mn-lt"/>
              </a:rPr>
              <a:t>Faurholt</a:t>
            </a:r>
            <a:r>
              <a:rPr lang="en-GB" sz="1200" b="0" i="0" dirty="0">
                <a:effectLst/>
                <a:latin typeface="+mn-lt"/>
              </a:rPr>
              <a:t>-Jepsen M, Whelan P, Carvalho AF, </a:t>
            </a:r>
            <a:r>
              <a:rPr lang="en-GB" sz="1200" b="0" i="0" dirty="0" err="1">
                <a:effectLst/>
                <a:latin typeface="+mn-lt"/>
              </a:rPr>
              <a:t>Keshavan</a:t>
            </a:r>
            <a:r>
              <a:rPr lang="en-GB" sz="1200" b="0" i="0" dirty="0">
                <a:effectLst/>
                <a:latin typeface="+mn-lt"/>
              </a:rPr>
              <a:t> M, </a:t>
            </a:r>
            <a:r>
              <a:rPr lang="en-GB" sz="1200" b="0" i="0" dirty="0" err="1">
                <a:effectLst/>
                <a:latin typeface="+mn-lt"/>
              </a:rPr>
              <a:t>Linardon</a:t>
            </a:r>
            <a:r>
              <a:rPr lang="en-GB" sz="1200" b="0" i="0" dirty="0">
                <a:effectLst/>
                <a:latin typeface="+mn-lt"/>
              </a:rPr>
              <a:t> J, Firth J. (2021). The growing field of digital psychiatry: current evidence and the future of apps, social media, chatbots, and virtual reality. </a:t>
            </a:r>
            <a:r>
              <a:rPr lang="en-GB" sz="1200" b="0" i="1" dirty="0">
                <a:effectLst/>
                <a:latin typeface="+mn-lt"/>
              </a:rPr>
              <a:t>World Psychiatry</a:t>
            </a:r>
            <a:r>
              <a:rPr lang="en-GB" sz="1200" i="1" dirty="0">
                <a:latin typeface="+mn-lt"/>
              </a:rPr>
              <a:t>, </a:t>
            </a:r>
            <a:r>
              <a:rPr lang="en-GB" sz="1200" b="0" i="1" dirty="0">
                <a:effectLst/>
                <a:latin typeface="+mn-lt"/>
              </a:rPr>
              <a:t>20</a:t>
            </a:r>
            <a:r>
              <a:rPr lang="en-GB" sz="1200" b="0" i="0" dirty="0">
                <a:effectLst/>
                <a:latin typeface="+mn-lt"/>
              </a:rPr>
              <a:t>(3), 318-335. </a:t>
            </a:r>
            <a:r>
              <a:rPr lang="en-GB" sz="1200" b="0" i="0" dirty="0" err="1">
                <a:effectLst/>
                <a:latin typeface="+mn-lt"/>
              </a:rPr>
              <a:t>doi</a:t>
            </a:r>
            <a:r>
              <a:rPr lang="en-GB" sz="1200" b="0" i="0" dirty="0">
                <a:effectLst/>
                <a:latin typeface="+mn-lt"/>
              </a:rPr>
              <a:t>: 10.1002/wps.20883. PMID: 34505369; PMCID: PMC8429349.</a:t>
            </a:r>
          </a:p>
          <a:p>
            <a:pPr>
              <a:lnSpc>
                <a:spcPct val="90000"/>
              </a:lnSpc>
            </a:pPr>
            <a:r>
              <a:rPr lang="en-GB" sz="1200" b="0" i="0" dirty="0" err="1">
                <a:effectLst/>
                <a:latin typeface="+mn-lt"/>
              </a:rPr>
              <a:t>Torous</a:t>
            </a:r>
            <a:r>
              <a:rPr lang="en-GB" sz="1200" b="0" i="0" dirty="0">
                <a:effectLst/>
                <a:latin typeface="+mn-lt"/>
              </a:rPr>
              <a:t>, J., Stern, A.D. &amp; Bourgeois, F.T. Regulatory considerations to keep pace with innovation in digital health products. </a:t>
            </a:r>
            <a:r>
              <a:rPr lang="en-GB" sz="1200" b="0" i="1" dirty="0" err="1">
                <a:effectLst/>
                <a:latin typeface="+mn-lt"/>
              </a:rPr>
              <a:t>npj</a:t>
            </a:r>
            <a:r>
              <a:rPr lang="en-GB" sz="1200" b="0" i="1" dirty="0">
                <a:effectLst/>
                <a:latin typeface="+mn-lt"/>
              </a:rPr>
              <a:t> Digit. Med.</a:t>
            </a:r>
            <a:r>
              <a:rPr lang="en-GB" sz="1200" b="0" i="0" dirty="0">
                <a:effectLst/>
                <a:latin typeface="+mn-lt"/>
              </a:rPr>
              <a:t> </a:t>
            </a:r>
            <a:r>
              <a:rPr lang="en-GB" sz="1200" b="1" i="0" dirty="0">
                <a:effectLst/>
                <a:latin typeface="+mn-lt"/>
              </a:rPr>
              <a:t>5</a:t>
            </a:r>
            <a:r>
              <a:rPr lang="en-GB" sz="1200" b="0" i="0" dirty="0">
                <a:effectLst/>
                <a:latin typeface="+mn-lt"/>
              </a:rPr>
              <a:t>, 121 (2022). </a:t>
            </a:r>
            <a:r>
              <a:rPr lang="en-GB" sz="1200" b="0" i="0" dirty="0">
                <a:effectLst/>
                <a:latin typeface="+mn-lt"/>
                <a:hlinkClick r:id="rId3"/>
              </a:rPr>
              <a:t>https://doi.org/10.1038/s41746-022-00668-9</a:t>
            </a:r>
            <a:r>
              <a:rPr lang="en-GB" sz="1200" b="0" i="0" dirty="0">
                <a:effectLst/>
                <a:latin typeface="+mn-lt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GB" sz="1200" dirty="0" err="1">
                <a:latin typeface="+mn-lt"/>
              </a:rPr>
              <a:t>Tychsen</a:t>
            </a:r>
            <a:r>
              <a:rPr lang="en-GB" sz="1200" dirty="0">
                <a:latin typeface="+mn-lt"/>
              </a:rPr>
              <a:t> L, </a:t>
            </a:r>
            <a:r>
              <a:rPr lang="en-GB" sz="1200" dirty="0" err="1">
                <a:latin typeface="+mn-lt"/>
              </a:rPr>
              <a:t>Thio</a:t>
            </a:r>
            <a:r>
              <a:rPr lang="en-GB" sz="1200" dirty="0">
                <a:latin typeface="+mn-lt"/>
              </a:rPr>
              <a:t> LL. (2021). Concern of Photosensitive Seizures Evoked by 3D Video Displays or Virtual Reality Headsets in Children: Current Perspective. </a:t>
            </a:r>
            <a:r>
              <a:rPr lang="en-GB" sz="1200" i="1" dirty="0">
                <a:latin typeface="+mn-lt"/>
              </a:rPr>
              <a:t>Eye Brain, 12, </a:t>
            </a:r>
            <a:r>
              <a:rPr lang="en-GB" sz="1200" dirty="0">
                <a:latin typeface="+mn-lt"/>
              </a:rPr>
              <a:t>45-48. </a:t>
            </a:r>
            <a:r>
              <a:rPr lang="en-GB" sz="1200" dirty="0" err="1">
                <a:latin typeface="+mn-lt"/>
              </a:rPr>
              <a:t>doi</a:t>
            </a:r>
            <a:r>
              <a:rPr lang="en-GB" sz="1200" dirty="0">
                <a:latin typeface="+mn-lt"/>
              </a:rPr>
              <a:t>: 10.2147/EB.S233195. PMID: 32104130; PMCID: PMC7023866.</a:t>
            </a:r>
          </a:p>
          <a:p>
            <a:pPr>
              <a:lnSpc>
                <a:spcPct val="90000"/>
              </a:lnSpc>
            </a:pPr>
            <a:r>
              <a:rPr lang="en-GB" sz="1200" dirty="0" err="1">
                <a:latin typeface="+mn-lt"/>
              </a:rPr>
              <a:t>Wies</a:t>
            </a:r>
            <a:r>
              <a:rPr lang="en-GB" sz="1200" dirty="0">
                <a:latin typeface="+mn-lt"/>
              </a:rPr>
              <a:t>, B., </a:t>
            </a:r>
            <a:r>
              <a:rPr lang="en-GB" sz="1200" dirty="0" err="1">
                <a:latin typeface="+mn-lt"/>
              </a:rPr>
              <a:t>Contantin</a:t>
            </a:r>
            <a:r>
              <a:rPr lang="en-GB" sz="1200" dirty="0">
                <a:latin typeface="+mn-lt"/>
              </a:rPr>
              <a:t>, L. &amp; </a:t>
            </a:r>
            <a:r>
              <a:rPr lang="en-GB" sz="1200" dirty="0" err="1">
                <a:latin typeface="+mn-lt"/>
              </a:rPr>
              <a:t>Ienca</a:t>
            </a:r>
            <a:r>
              <a:rPr lang="en-GB" sz="1200" dirty="0">
                <a:latin typeface="+mn-lt"/>
              </a:rPr>
              <a:t>, M. (2021). Digital Mental Health for Young People: A Scoping Review of Ethical Promises and Challenges. </a:t>
            </a:r>
            <a:r>
              <a:rPr lang="en-GB" sz="1200" i="1" dirty="0">
                <a:latin typeface="+mn-lt"/>
              </a:rPr>
              <a:t>Frontiers in Digital Health, 3</a:t>
            </a:r>
            <a:r>
              <a:rPr lang="en-GB" sz="1200" dirty="0">
                <a:latin typeface="+mn-lt"/>
              </a:rPr>
              <a:t>. DOI=10.3389/fdgth.2021.697072    </a:t>
            </a:r>
          </a:p>
          <a:p>
            <a:pPr>
              <a:lnSpc>
                <a:spcPct val="90000"/>
              </a:lnSpc>
            </a:pPr>
            <a:r>
              <a:rPr lang="en-GB" sz="1200" dirty="0">
                <a:latin typeface="+mn-lt"/>
              </a:rPr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BF36C-80C1-8070-61D4-8626C6E9F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62E6C35-AA05-4C52-85F2-7C25B7E27553}" type="slidenum">
              <a:rPr lang="en-GB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37</a:t>
            </a:fld>
            <a:endParaRPr lang="en-GB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955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595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CBECEAE-07B1-F3AF-3551-1A1171008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Opportunities 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sz="2200" dirty="0">
                <a:solidFill>
                  <a:srgbClr val="FFFFFF"/>
                </a:solidFill>
              </a:rPr>
              <a:t>Email: M.McKendrick@hw.ac.uk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73C947-95D5-6A40-C5E2-1BFAE73CA5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44" b="-1"/>
          <a:stretch/>
        </p:blipFill>
        <p:spPr>
          <a:xfrm>
            <a:off x="723215" y="2660287"/>
            <a:ext cx="6266967" cy="364688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676722-90C9-A54B-EA63-70C465125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GB" sz="2000" dirty="0">
                <a:solidFill>
                  <a:srgbClr val="FFFFFF"/>
                </a:solidFill>
              </a:rPr>
              <a:t>Looking for participants for research study</a:t>
            </a:r>
          </a:p>
          <a:p>
            <a:pPr marL="0" indent="0">
              <a:buNone/>
            </a:pPr>
            <a:endParaRPr lang="en-GB" sz="2000" dirty="0">
              <a:solidFill>
                <a:srgbClr val="FFFFFF"/>
              </a:solidFill>
            </a:endParaRPr>
          </a:p>
          <a:p>
            <a:r>
              <a:rPr lang="en-GB" sz="2000" dirty="0">
                <a:solidFill>
                  <a:srgbClr val="FFFFFF"/>
                </a:solidFill>
              </a:rPr>
              <a:t>Looking for help to integrate Pupil Core eye tracking to HTC </a:t>
            </a:r>
            <a:r>
              <a:rPr lang="en-GB" sz="2000" dirty="0" err="1">
                <a:solidFill>
                  <a:srgbClr val="FFFFFF"/>
                </a:solidFill>
              </a:rPr>
              <a:t>Vive</a:t>
            </a:r>
            <a:r>
              <a:rPr lang="en-GB" sz="2000" dirty="0">
                <a:solidFill>
                  <a:srgbClr val="FFFFFF"/>
                </a:solidFill>
              </a:rPr>
              <a:t> using Unity. </a:t>
            </a:r>
          </a:p>
          <a:p>
            <a:pPr marL="0" indent="0">
              <a:buNone/>
            </a:pPr>
            <a:endParaRPr lang="en-GB" sz="2000" dirty="0">
              <a:solidFill>
                <a:srgbClr val="FFFFFF"/>
              </a:solidFill>
            </a:endParaRPr>
          </a:p>
          <a:p>
            <a:r>
              <a:rPr lang="en-GB" sz="2000" dirty="0">
                <a:solidFill>
                  <a:srgbClr val="FFFFFF"/>
                </a:solidFill>
              </a:rPr>
              <a:t>Thankyou!</a:t>
            </a:r>
          </a:p>
          <a:p>
            <a:endParaRPr lang="en-GB" sz="2000" dirty="0">
              <a:solidFill>
                <a:srgbClr val="FFFFFF"/>
              </a:solidFill>
            </a:endParaRPr>
          </a:p>
          <a:p>
            <a:r>
              <a:rPr lang="en-GB" sz="2000" dirty="0">
                <a:solidFill>
                  <a:srgbClr val="FFFFFF"/>
                </a:solidFill>
              </a:rPr>
              <a:t>Questions?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AAC029-B031-C6C3-6806-DC343D3F5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0391" y="6535157"/>
            <a:ext cx="973667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91E7B16-C11D-48A6-9FE1-93A9A96AC7E6}" type="slidenum">
              <a:rPr lang="en-GB" sz="105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38</a:t>
            </a:fld>
            <a:endParaRPr lang="en-GB" sz="10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60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Rectangle 1049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Rectangle 1051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hart, bar chart, histogram&#10;&#10;Description automatically generated">
            <a:extLst>
              <a:ext uri="{FF2B5EF4-FFF2-40B4-BE49-F238E27FC236}">
                <a16:creationId xmlns:a16="http://schemas.microsoft.com/office/drawing/2014/main" id="{BCCD7AB5-AF0F-DC13-9EC3-F7FCDD99F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698" y="643467"/>
            <a:ext cx="3536647" cy="247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" name="Rectangle 1053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 computer monitor on a table&#10;&#10;Description automatically generated with low confidence">
            <a:extLst>
              <a:ext uri="{FF2B5EF4-FFF2-40B4-BE49-F238E27FC236}">
                <a16:creationId xmlns:a16="http://schemas.microsoft.com/office/drawing/2014/main" id="{D0F5A0A6-310D-A85A-9B48-9928F7084D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571" y="3748194"/>
            <a:ext cx="3530901" cy="247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A7DBF-A182-4D55-5BD7-5D078BBD7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1446" y="6356350"/>
            <a:ext cx="6623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62E6C35-AA05-4C52-85F2-7C25B7E27553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56" name="Rectangle 1055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Graphical user interface, chart, line chart&#10;&#10;Description automatically generated">
            <a:extLst>
              <a:ext uri="{FF2B5EF4-FFF2-40B4-BE49-F238E27FC236}">
                <a16:creationId xmlns:a16="http://schemas.microsoft.com/office/drawing/2014/main" id="{F6741548-D8B9-FF1D-BFD3-FD4D95E6A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6478" y="1946792"/>
            <a:ext cx="6410084" cy="448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Optomize Logo">
            <a:extLst>
              <a:ext uri="{FF2B5EF4-FFF2-40B4-BE49-F238E27FC236}">
                <a16:creationId xmlns:a16="http://schemas.microsoft.com/office/drawing/2014/main" id="{F4C3AD63-4AC0-9FD9-2C42-420A08ED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9656" y="480060"/>
            <a:ext cx="3136969" cy="143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449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477C12-7FFD-C696-4223-059889C68F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4994"/>
          <a:stretch/>
        </p:blipFill>
        <p:spPr>
          <a:xfrm>
            <a:off x="466343" y="448055"/>
            <a:ext cx="9180576" cy="5952744"/>
          </a:xfrm>
          <a:prstGeom prst="rect">
            <a:avLst/>
          </a:prstGeom>
        </p:spPr>
      </p:pic>
      <p:sp>
        <p:nvSpPr>
          <p:cNvPr id="32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38" y="448055"/>
            <a:ext cx="1920339" cy="3801257"/>
          </a:xfrm>
          <a:prstGeom prst="rect">
            <a:avLst/>
          </a:prstGeom>
          <a:solidFill>
            <a:srgbClr val="605F4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B133AF-ED2D-27CE-F43C-A421F6B7F82D}"/>
              </a:ext>
            </a:extLst>
          </p:cNvPr>
          <p:cNvSpPr txBox="1"/>
          <p:nvPr/>
        </p:nvSpPr>
        <p:spPr>
          <a:xfrm>
            <a:off x="1789472" y="639907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https://spectra.site.hw.ac.uk/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7643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1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EA71EF-3BCD-EA6C-75A8-54E746C25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726" y="228600"/>
            <a:ext cx="7152347" cy="4953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5BA7D3-ABB5-0397-1165-5BE39BB7DB6A}"/>
              </a:ext>
            </a:extLst>
          </p:cNvPr>
          <p:cNvSpPr txBox="1"/>
          <p:nvPr/>
        </p:nvSpPr>
        <p:spPr>
          <a:xfrm>
            <a:off x="2330245" y="541020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https://spectra.site.hw.ac.uk/mel/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3236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4B8674-FFA2-1FB8-9848-4CF5EF12C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7B16-C11D-48A6-9FE1-93A9A96AC7E6}" type="slidenum">
              <a:rPr lang="en-GB" smtClean="0"/>
              <a:t>7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E2BFF2-113E-BA5A-23BE-3ABBBABCB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20" y="0"/>
            <a:ext cx="103290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387B65-0C7E-F6EC-7D2A-0E1EE8B333F2}"/>
              </a:ext>
            </a:extLst>
          </p:cNvPr>
          <p:cNvSpPr txBox="1"/>
          <p:nvPr/>
        </p:nvSpPr>
        <p:spPr>
          <a:xfrm>
            <a:off x="4476135" y="1167269"/>
            <a:ext cx="61009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https://spectra.site.hw.ac.uk/face-perception-lab/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4154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441CB-C426-C095-F40F-BCD8C3883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106" y="0"/>
            <a:ext cx="995778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EC2BBE-2054-97EF-816C-5F0F4AFEA837}"/>
              </a:ext>
            </a:extLst>
          </p:cNvPr>
          <p:cNvSpPr txBox="1"/>
          <p:nvPr/>
        </p:nvSpPr>
        <p:spPr>
          <a:xfrm>
            <a:off x="4896465" y="635870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https://spectra.site.hw.ac.uk/star-lab/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350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0CAC48A-9962-1025-B494-3650507DD8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860" r="11363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3953E7-2A6F-1E15-61CA-0943D3873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3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cs typeface="+mj-cs"/>
              </a:rPr>
              <a:t>MIND LABs</a:t>
            </a:r>
            <a:br>
              <a:rPr lang="en-US" sz="23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cs typeface="+mj-cs"/>
              </a:rPr>
            </a:br>
            <a:r>
              <a:rPr lang="en-US" sz="23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cs typeface="+mj-cs"/>
              </a:rPr>
              <a:t>Mental Illness &amp; Neurodiverse Digital Labs</a:t>
            </a:r>
            <a:endParaRPr lang="en-US" sz="2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+mj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89D48-DAF1-B2C9-A423-C4F765B10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562E6C35-AA05-4C52-85F2-7C25B7E27553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569338-CFC5-D888-BDDF-E395A5815B53}"/>
              </a:ext>
            </a:extLst>
          </p:cNvPr>
          <p:cNvSpPr txBox="1"/>
          <p:nvPr/>
        </p:nvSpPr>
        <p:spPr>
          <a:xfrm>
            <a:off x="4100052" y="611258"/>
            <a:ext cx="6194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https://spectra.site.hw.ac.uk/mind-hub/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037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Heriot-Watt">
      <a:dk1>
        <a:srgbClr val="5E6A71"/>
      </a:dk1>
      <a:lt1>
        <a:srgbClr val="FFFFFF"/>
      </a:lt1>
      <a:dk2>
        <a:srgbClr val="0098DB"/>
      </a:dk2>
      <a:lt2>
        <a:srgbClr val="00549F"/>
      </a:lt2>
      <a:accent1>
        <a:srgbClr val="0098DB"/>
      </a:accent1>
      <a:accent2>
        <a:srgbClr val="A5ACAF"/>
      </a:accent2>
      <a:accent3>
        <a:srgbClr val="5E6A71"/>
      </a:accent3>
      <a:accent4>
        <a:srgbClr val="00549F"/>
      </a:accent4>
      <a:accent5>
        <a:srgbClr val="72BCFF"/>
      </a:accent5>
      <a:accent6>
        <a:srgbClr val="BCC3C7"/>
      </a:accent6>
      <a:hlink>
        <a:srgbClr val="0098DB"/>
      </a:hlink>
      <a:folHlink>
        <a:srgbClr val="A5ACA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.potx" id="{19BF9F5B-847E-4DD0-B11A-E5992A1AFCF7}" vid="{6F8BF5BF-E9E9-4D61-8073-47FBF84D57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5165</TotalTime>
  <Words>1306</Words>
  <Application>Microsoft Office PowerPoint</Application>
  <PresentationFormat>Widescreen</PresentationFormat>
  <Paragraphs>214</Paragraphs>
  <Slides>38</Slides>
  <Notes>36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-apple-system</vt:lpstr>
      <vt:lpstr>Arial</vt:lpstr>
      <vt:lpstr>Calibri</vt:lpstr>
      <vt:lpstr>Cambria</vt:lpstr>
      <vt:lpstr>Century Gothic</vt:lpstr>
      <vt:lpstr>Lato</vt:lpstr>
      <vt:lpstr>Times New Roman</vt:lpstr>
      <vt:lpstr>Tw Cen MT</vt:lpstr>
      <vt:lpstr>1_Office Theme</vt:lpstr>
      <vt:lpstr>Their mind in your hands:  User centric digital mental health 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MIND LABs Mental Illness &amp; Neurodiverse Digital Labs</vt:lpstr>
      <vt:lpstr>Digital mental health tools</vt:lpstr>
      <vt:lpstr>Digital Biomarkers</vt:lpstr>
      <vt:lpstr>Digital Biomarkers - monitoring and mitigation</vt:lpstr>
      <vt:lpstr>Digital biomarkers for mental health </vt:lpstr>
      <vt:lpstr>PowerPoint Presentation</vt:lpstr>
      <vt:lpstr>Digital biomarkers: Facial recognition</vt:lpstr>
      <vt:lpstr>Digital interventions</vt:lpstr>
      <vt:lpstr>Digital interventions: Virtual Reality</vt:lpstr>
      <vt:lpstr>Barriers to accessibility</vt:lpstr>
      <vt:lpstr>Child and Adolescent digital psychiatry</vt:lpstr>
      <vt:lpstr>PowerPoint Presentation</vt:lpstr>
      <vt:lpstr>PowerPoint Presentation</vt:lpstr>
      <vt:lpstr>SuperBetter</vt:lpstr>
      <vt:lpstr>Engagement</vt:lpstr>
      <vt:lpstr>Regulation</vt:lpstr>
      <vt:lpstr>Addressing the problems</vt:lpstr>
      <vt:lpstr>Personalised Assessment MIND Sense</vt:lpstr>
      <vt:lpstr>Cohort analysis  MIND Map</vt:lpstr>
      <vt:lpstr>Therapeutic Value Mind Tools</vt:lpstr>
      <vt:lpstr>PowerPoint Presentation</vt:lpstr>
      <vt:lpstr>Therapeutic value</vt:lpstr>
      <vt:lpstr>Digital biomarkers: Eye tracking</vt:lpstr>
      <vt:lpstr>PowerPoint Presentation</vt:lpstr>
      <vt:lpstr>Digital Biomarkers Behavioural analysis</vt:lpstr>
      <vt:lpstr>Engagement: PPIs</vt:lpstr>
      <vt:lpstr>Ethics</vt:lpstr>
      <vt:lpstr>Validation MIND Serve</vt:lpstr>
      <vt:lpstr>References</vt:lpstr>
      <vt:lpstr>Opportunities  Email: M.McKendrick@hw.ac.uk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C91SO Social and Organisational Change</dc:title>
  <dc:creator>K Ratnasingam, Malini</dc:creator>
  <cp:lastModifiedBy>McKendrick, Mel</cp:lastModifiedBy>
  <cp:revision>5</cp:revision>
  <dcterms:created xsi:type="dcterms:W3CDTF">2020-09-28T10:15:12Z</dcterms:created>
  <dcterms:modified xsi:type="dcterms:W3CDTF">2022-10-13T05:33:18Z</dcterms:modified>
</cp:coreProperties>
</file>